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DCE4B-ECC8-EDC3-A337-4B6CFBEEABD7}" v="8" dt="2024-06-17T10:52:1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848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24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0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64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6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18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32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76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0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1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0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68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65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9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3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60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4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BD9C-6886-4F2F-A422-F26C940CE627}" type="datetimeFigureOut">
              <a:rPr lang="hr-HR" smtClean="0"/>
              <a:t>17.6.2024.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28AF-2D7D-4AF5-92D5-36B8328829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1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irandadarcyfrancis/barcelona-our-views-on-the-world-tpyyedv8z008ueyf?authuser=0" TargetMode="External"/><Relationship Id="rId2" Type="http://schemas.openxmlformats.org/officeDocument/2006/relationships/hyperlink" Target="https://padlet.com/mirandadarcyfrancis/dream-holiday-destination-1sxp695bzozlxhmf?authuser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earpod.com/?authuser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eopardylabs.com/?authuser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en-gb?authuser=0" TargetMode="External"/><Relationship Id="rId2" Type="http://schemas.openxmlformats.org/officeDocument/2006/relationships/hyperlink" Target="https://www.blooket.com/?authuser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enial.ly/?authuser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amboozle.com/?authuser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64F404-8E1F-454B-8D31-07A8E822B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Erasmus</a:t>
            </a:r>
            <a:r>
              <a:rPr lang="hr-HR" dirty="0"/>
              <a:t>+ KA1 projekt UHSR-a ”Inovativni ravnatelji za zelenu i digitalnu transformaciju škola”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D212DE-8201-49CD-9F68-06D5C6C0E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Drago Mihaljević, prof.</a:t>
            </a:r>
          </a:p>
        </p:txBody>
      </p:sp>
    </p:spTree>
    <p:extLst>
      <p:ext uri="{BB962C8B-B14F-4D97-AF65-F5344CB8AC3E}">
        <p14:creationId xmlns:p14="http://schemas.microsoft.com/office/powerpoint/2010/main" val="372330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>
            <a:extLst>
              <a:ext uri="{FF2B5EF4-FFF2-40B4-BE49-F238E27FC236}">
                <a16:creationId xmlns:a16="http://schemas.microsoft.com/office/drawing/2014/main" id="{E25531F0-2399-4F2A-824C-26C356371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82A94579-01B7-454A-9C90-6EE06CC1E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250130-25AE-4315-ABC6-6970BBDC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b="16654"/>
          <a:stretch/>
        </p:blipFill>
        <p:spPr>
          <a:xfrm>
            <a:off x="1065068" y="965201"/>
            <a:ext cx="4609330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B7CBFF5-4438-4E49-856E-5E3AEE3DF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6" b="10300"/>
          <a:stretch/>
        </p:blipFill>
        <p:spPr>
          <a:xfrm>
            <a:off x="6517602" y="884627"/>
            <a:ext cx="4609328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31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195EB-756F-468F-AC81-CF92F2E9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ICT </a:t>
            </a:r>
            <a:r>
              <a:rPr lang="hr-HR" dirty="0" err="1"/>
              <a:t>skills</a:t>
            </a:r>
            <a:r>
              <a:rPr lang="hr-HR" dirty="0"/>
              <a:t> for </a:t>
            </a:r>
            <a:r>
              <a:rPr lang="hr-HR" dirty="0" err="1"/>
              <a:t>educators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223386-C536-4860-8E99-3F26E435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600" dirty="0"/>
              <a:t>Cilj projekta je osnažiti ravnatelje za provedbu digitalne transformacije poslovanja škole i korištenja tehnologije u modernizaciji poučavanja</a:t>
            </a:r>
          </a:p>
          <a:p>
            <a:r>
              <a:rPr lang="hr-HR" sz="3600" dirty="0"/>
              <a:t>Strukturirani tečaj – </a:t>
            </a:r>
            <a:r>
              <a:rPr lang="hr-HR" sz="3600" dirty="0" err="1"/>
              <a:t>ShipCon</a:t>
            </a:r>
            <a:r>
              <a:rPr lang="hr-HR" sz="3600" dirty="0"/>
              <a:t> </a:t>
            </a:r>
            <a:r>
              <a:rPr lang="hr-HR" sz="3600" dirty="0" err="1"/>
              <a:t>Ltd</a:t>
            </a:r>
            <a:r>
              <a:rPr lang="hr-HR" sz="3600" dirty="0"/>
              <a:t>. (01.04.2024. – 05.04.2024</a:t>
            </a:r>
            <a:r>
              <a:rPr lang="hr-HR" sz="3600"/>
              <a:t>., Barcelona) </a:t>
            </a:r>
            <a:endParaRPr lang="hr-HR" sz="3600" dirty="0"/>
          </a:p>
          <a:p>
            <a:r>
              <a:rPr lang="hr-HR" sz="3600" dirty="0"/>
              <a:t>Na tečaju su obrađeni različiti digitalni alati i njihova primjena u unaprjeđenju školskih procesa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04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17DF3-58CC-4564-8739-2228AC49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Padlet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740D31-125E-4CBD-9E0C-E317F5E0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https://padlet.com/mirandadarcyfrancis/dream-holiday-destination-1sxp695bzozlxhmf?authuser=0</a:t>
            </a:r>
            <a:endParaRPr lang="hr-HR" dirty="0"/>
          </a:p>
          <a:p>
            <a:r>
              <a:rPr lang="hr-HR" dirty="0">
                <a:hlinkClick r:id="rId3"/>
              </a:rPr>
              <a:t>https://padlet.com/mirandadarcyfrancis/barcelona-our-views-on-the-world-tpyyedv8z008ueyf?authuser=0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21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7BD07D-B46C-4CB5-96E3-DC3872C7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Nearpod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1F26FC-1F05-4436-88FE-266DF538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Oživite svoje lekcije kroz interaktivne slajdove, videozapise i aktivnosti povezane s igricama</a:t>
            </a:r>
          </a:p>
          <a:p>
            <a:r>
              <a:rPr lang="hr-HR" dirty="0"/>
              <a:t>Bilo da učenici dijele uređaje ili imaju vlastite, svi mogu imati mogućnost bavljenja materijalom</a:t>
            </a:r>
          </a:p>
          <a:p>
            <a:r>
              <a:rPr lang="hr-HR" dirty="0"/>
              <a:t>Povećajte sudjelovanje i angažman u svakodnevnom učenju s različitim slajdovima kao što su </a:t>
            </a:r>
            <a:r>
              <a:rPr lang="en-US" dirty="0"/>
              <a:t>Draw It, Matching Pairs, Time to Climb, Open-Ended Questions</a:t>
            </a:r>
            <a:r>
              <a:rPr lang="hr-HR" dirty="0"/>
              <a:t>…</a:t>
            </a:r>
          </a:p>
          <a:p>
            <a:r>
              <a:rPr lang="hr-HR" dirty="0">
                <a:hlinkClick r:id="rId2"/>
              </a:rPr>
              <a:t>https://nearpod.com/?authuser=0</a:t>
            </a:r>
            <a:endParaRPr lang="hr-HR" dirty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508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B16B0D-C9ED-44B3-BF50-CF3E108B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Jeopardy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C0A76E-27E5-4566-A56C-7B4BA5806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Napravite kategorije pitanja i raspon težine od najlakših (100 bodova) do najtežih (500 bodova) kako ne biste demotivirali učenike</a:t>
            </a:r>
          </a:p>
          <a:p>
            <a:r>
              <a:rPr lang="hr-HR" dirty="0"/>
              <a:t>Kada je predložak kreiran, možete kreirati timove i početi igrati</a:t>
            </a:r>
          </a:p>
          <a:p>
            <a:r>
              <a:rPr lang="hr-HR" dirty="0"/>
              <a:t> Za prikaz odgovora na pitanje morate kliknuti na „</a:t>
            </a:r>
            <a:r>
              <a:rPr lang="hr-HR" dirty="0" err="1"/>
              <a:t>space</a:t>
            </a:r>
            <a:r>
              <a:rPr lang="hr-HR" dirty="0"/>
              <a:t> bar", a za povratak na glavnu stranicu pitanja morate kliknuti na "</a:t>
            </a:r>
            <a:r>
              <a:rPr lang="hr-HR" dirty="0" err="1"/>
              <a:t>Esc</a:t>
            </a:r>
            <a:r>
              <a:rPr lang="hr-HR" dirty="0"/>
              <a:t>". Ne zaboravite dodati bodove (ili ih ukloniti!) klikom na gumbe + i - u svakom timu</a:t>
            </a:r>
          </a:p>
          <a:p>
            <a:r>
              <a:rPr lang="hr-HR" dirty="0">
                <a:hlinkClick r:id="rId2"/>
              </a:rPr>
              <a:t>https://jeopardylabs.com/?authuser=0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405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FC55AA6-CB2A-4488-BEBD-E7661BBB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36156" b="-2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5E02402-2FCF-4FA6-8416-F6DA6CFD7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r="-3" b="21839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64EA27D-FDB5-4E04-8A90-00F74B6E4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3" r="4" b="8669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679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A1EAD-E517-44BD-9947-B9163F7D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Blooket</a:t>
            </a:r>
            <a:r>
              <a:rPr lang="hr-HR" dirty="0"/>
              <a:t> i </a:t>
            </a:r>
            <a:r>
              <a:rPr lang="hr-HR" dirty="0" err="1"/>
              <a:t>Quizlet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F2E3F-108B-4FA9-ABAD-431ADD74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https://www.blooket.com/?authuser=0</a:t>
            </a:r>
            <a:endParaRPr lang="hr-HR" dirty="0"/>
          </a:p>
          <a:p>
            <a:r>
              <a:rPr lang="hr-HR" dirty="0">
                <a:hlinkClick r:id="rId3"/>
              </a:rPr>
              <a:t>https://quizlet.com/en-gb?authuser=0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818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DCF57-B39B-4845-BFDF-9BBDF77A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genially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518D5-3DE3-4383-90B3-03E44BEB7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/>
              <a:t>Escape</a:t>
            </a:r>
            <a:r>
              <a:rPr lang="hr-HR" dirty="0"/>
              <a:t> Room </a:t>
            </a:r>
            <a:r>
              <a:rPr lang="hr-HR" dirty="0" err="1"/>
              <a:t>Games</a:t>
            </a:r>
            <a:endParaRPr lang="hr-HR" dirty="0"/>
          </a:p>
          <a:p>
            <a:r>
              <a:rPr lang="en-US" dirty="0" err="1"/>
              <a:t>Odaberite</a:t>
            </a:r>
            <a:r>
              <a:rPr lang="en-US" dirty="0"/>
              <a:t> </a:t>
            </a:r>
            <a:r>
              <a:rPr lang="en-US" dirty="0" err="1"/>
              <a:t>predložak</a:t>
            </a:r>
            <a:r>
              <a:rPr lang="en-US" dirty="0"/>
              <a:t>: Creations --&gt; Create Genially --&gt; Gamification --&gt; Escape Games </a:t>
            </a:r>
            <a:endParaRPr lang="hr-HR" dirty="0"/>
          </a:p>
          <a:p>
            <a:r>
              <a:rPr lang="hr-HR" dirty="0"/>
              <a:t>Ispunite tekst rezerviranog mjesta na svakoj stranici (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tekst), dodajte slike i zvuk gdje je potrebno. </a:t>
            </a:r>
          </a:p>
          <a:p>
            <a:r>
              <a:rPr lang="hr-HR" dirty="0"/>
              <a:t>Možete se igrati s animacijama i interakcijama, ali pazite da ne "slomite" predložak</a:t>
            </a:r>
          </a:p>
          <a:p>
            <a:r>
              <a:rPr lang="hr-HR" dirty="0">
                <a:hlinkClick r:id="rId2"/>
              </a:rPr>
              <a:t>https://genial.ly/?authuser=0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351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70AEA-058B-4C88-BC02-2E00B9EC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Baamboozle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4DA986-DDE3-4ABA-9896-5153924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Classroom</a:t>
            </a:r>
            <a:r>
              <a:rPr lang="hr-HR" dirty="0"/>
              <a:t> game</a:t>
            </a:r>
          </a:p>
          <a:p>
            <a:r>
              <a:rPr lang="hr-HR" dirty="0">
                <a:hlinkClick r:id="rId2"/>
              </a:rPr>
              <a:t>https://www.baamboozle.com/?authuser=0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447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27</TotalTime>
  <Words>348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Kružnica</vt:lpstr>
      <vt:lpstr>Erasmus+ KA1 projekt UHSR-a ”Inovativni ravnatelji za zelenu i digitalnu transformaciju škola”</vt:lpstr>
      <vt:lpstr>ICT skills for educators</vt:lpstr>
      <vt:lpstr>Padlet</vt:lpstr>
      <vt:lpstr>Nearpod</vt:lpstr>
      <vt:lpstr>Jeopardy</vt:lpstr>
      <vt:lpstr>PowerPoint Presentation</vt:lpstr>
      <vt:lpstr>Blooket i Quizlet</vt:lpstr>
      <vt:lpstr>genially</vt:lpstr>
      <vt:lpstr>Baamboozle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KA1 projekt UHSR-a ”Inovativni ravnatelji za zelenu i digitalnu transformaciju škola”</dc:title>
  <dc:creator>Korisnik</dc:creator>
  <cp:lastModifiedBy>Korisnik</cp:lastModifiedBy>
  <cp:revision>28</cp:revision>
  <dcterms:created xsi:type="dcterms:W3CDTF">2024-06-17T07:54:51Z</dcterms:created>
  <dcterms:modified xsi:type="dcterms:W3CDTF">2024-06-17T10:52:43Z</dcterms:modified>
</cp:coreProperties>
</file>