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71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C42030-66F2-7A2B-45B3-12D5410BA72A}" v="2221" dt="2024-04-07T19:50:06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a Biočić" userId="S::kristina.biocic2@skole.hr::7392f078-ed33-4df1-936a-56384b38e9ef" providerId="AD" clId="Web-{7FC42030-66F2-7A2B-45B3-12D5410BA72A}"/>
    <pc:docChg chg="addSld modSld addMainMaster delMainMaster">
      <pc:chgData name="Kristina Biočić" userId="S::kristina.biocic2@skole.hr::7392f078-ed33-4df1-936a-56384b38e9ef" providerId="AD" clId="Web-{7FC42030-66F2-7A2B-45B3-12D5410BA72A}" dt="2024-04-07T19:50:06.655" v="2290" actId="20577"/>
      <pc:docMkLst>
        <pc:docMk/>
      </pc:docMkLst>
      <pc:sldChg chg="addSp modSp mod setBg modClrScheme chgLayout">
        <pc:chgData name="Kristina Biočić" userId="S::kristina.biocic2@skole.hr::7392f078-ed33-4df1-936a-56384b38e9ef" providerId="AD" clId="Web-{7FC42030-66F2-7A2B-45B3-12D5410BA72A}" dt="2024-04-07T14:21:42.457" v="29"/>
        <pc:sldMkLst>
          <pc:docMk/>
          <pc:sldMk cId="109857222" sldId="256"/>
        </pc:sldMkLst>
        <pc:spChg chg="mo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9" creationId="{4DA4374D-F270-4C02-88D7-B751FD9BD6B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11" creationId="{1ACA2EA0-FFD3-42EC-9406-B595015ED96E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13" creationId="{D5288BCE-665C-472A-8C43-664BCFA31E4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4:21:42.457" v="29"/>
          <ac:spMkLst>
            <pc:docMk/>
            <pc:sldMk cId="109857222" sldId="256"/>
            <ac:spMk id="15" creationId="{46C57131-53A7-4C1A-BEA8-25F06A06AD29}"/>
          </ac:spMkLst>
        </pc:spChg>
        <pc:picChg chg="add">
          <ac:chgData name="Kristina Biočić" userId="S::kristina.biocic2@skole.hr::7392f078-ed33-4df1-936a-56384b38e9ef" providerId="AD" clId="Web-{7FC42030-66F2-7A2B-45B3-12D5410BA72A}" dt="2024-04-07T14:21:42.457" v="29"/>
          <ac:picMkLst>
            <pc:docMk/>
            <pc:sldMk cId="109857222" sldId="256"/>
            <ac:picMk id="4" creationId="{30C0AD97-16DB-5D7D-29DB-8D23325BC924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09:37.954" v="1931"/>
        <pc:sldMkLst>
          <pc:docMk/>
          <pc:sldMk cId="4171419875" sldId="257"/>
        </pc:sldMkLst>
        <pc:spChg chg="mo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" creationId="{E297CD40-6F47-CCE7-77A9-6F99F35D51E3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3" creationId="{D585B721-FB00-B875-8777-4DADC1C7733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8" creationId="{1C799903-48D5-4A31-A1A2-541072D9771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10" creationId="{8EFFF109-FC58-4FD3-BE05-9775A1310F5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12" creationId="{E1B96AD6-92A9-4273-A62B-96A1C3E0BA9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14" creationId="{463EEC44-1BA3-44ED-81FC-A644B04B2A4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38" v="1930"/>
          <ac:spMkLst>
            <pc:docMk/>
            <pc:sldMk cId="4171419875" sldId="257"/>
            <ac:spMk id="19" creationId="{F94AA2BD-2E3F-4B1D-8127-5744B811531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38" v="1930"/>
          <ac:spMkLst>
            <pc:docMk/>
            <pc:sldMk cId="4171419875" sldId="257"/>
            <ac:spMk id="21" creationId="{4BD02261-2DC8-4AA8-9E16-7751AE89244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9:37.938" v="1930"/>
          <ac:spMkLst>
            <pc:docMk/>
            <pc:sldMk cId="4171419875" sldId="257"/>
            <ac:spMk id="23" creationId="{3D752CF2-2291-40B5-B462-C17B174C10BC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5" creationId="{98E79BE4-34FE-485A-98A5-92CE8F7C474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6" creationId="{50E4C519-FBE9-4ABE-A8F9-C2CBE326932F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7" creationId="{7A5F0580-5EE9-419F-96EE-B6529EF6E7D0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8" creationId="{80EC29FB-299E-49F3-8C7B-01199632A30F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9:37.954" v="1931"/>
          <ac:spMkLst>
            <pc:docMk/>
            <pc:sldMk cId="4171419875" sldId="257"/>
            <ac:spMk id="29" creationId="{C29A2522-B27A-45C5-897B-79A1407D159A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8:09:37.954" v="1931"/>
          <ac:picMkLst>
            <pc:docMk/>
            <pc:sldMk cId="4171419875" sldId="257"/>
            <ac:picMk id="4" creationId="{6B72B2A3-94BF-3C9B-35D0-44868DEA21D0}"/>
          </ac:picMkLst>
        </pc:picChg>
      </pc:sldChg>
      <pc:sldChg chg="modSp new">
        <pc:chgData name="Kristina Biočić" userId="S::kristina.biocic2@skole.hr::7392f078-ed33-4df1-936a-56384b38e9ef" providerId="AD" clId="Web-{7FC42030-66F2-7A2B-45B3-12D5410BA72A}" dt="2024-04-07T19:50:06.655" v="2290" actId="20577"/>
        <pc:sldMkLst>
          <pc:docMk/>
          <pc:sldMk cId="1106999079" sldId="258"/>
        </pc:sldMkLst>
        <pc:spChg chg="mod">
          <ac:chgData name="Kristina Biočić" userId="S::kristina.biocic2@skole.hr::7392f078-ed33-4df1-936a-56384b38e9ef" providerId="AD" clId="Web-{7FC42030-66F2-7A2B-45B3-12D5410BA72A}" dt="2024-04-07T14:23:18.411" v="70" actId="20577"/>
          <ac:spMkLst>
            <pc:docMk/>
            <pc:sldMk cId="1106999079" sldId="258"/>
            <ac:spMk id="2" creationId="{FC2A1F5D-38B9-ECF6-C645-F7AA2C7E4D25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9:50:06.655" v="2290" actId="20577"/>
          <ac:spMkLst>
            <pc:docMk/>
            <pc:sldMk cId="1106999079" sldId="258"/>
            <ac:spMk id="3" creationId="{57559D43-8629-394C-5CB2-F5EA0D18F107}"/>
          </ac:spMkLst>
        </pc:sp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05:17.077" v="1914"/>
        <pc:sldMkLst>
          <pc:docMk/>
          <pc:sldMk cId="1328030735" sldId="259"/>
        </pc:sldMkLst>
        <pc:spChg chg="mo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2" creationId="{95D00258-A3C0-820D-86BE-DA1AC371F573}"/>
          </ac:spMkLst>
        </pc:spChg>
        <pc:spChg chg="add del mod">
          <ac:chgData name="Kristina Biočić" userId="S::kristina.biocic2@skole.hr::7392f078-ed33-4df1-936a-56384b38e9ef" providerId="AD" clId="Web-{7FC42030-66F2-7A2B-45B3-12D5410BA72A}" dt="2024-04-07T18:03:37.045" v="1883"/>
          <ac:spMkLst>
            <pc:docMk/>
            <pc:sldMk cId="1328030735" sldId="259"/>
            <ac:spMk id="3" creationId="{35FBAFB1-B7C4-8CA5-6B41-A1B0ECB5809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4:32:48.085" v="636"/>
          <ac:spMkLst>
            <pc:docMk/>
            <pc:sldMk cId="1328030735" sldId="259"/>
            <ac:spMk id="8" creationId="{1C799903-48D5-4A31-A1A2-541072D9771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4:32:48.085" v="636"/>
          <ac:spMkLst>
            <pc:docMk/>
            <pc:sldMk cId="1328030735" sldId="259"/>
            <ac:spMk id="10" creationId="{8EFFF109-FC58-4FD3-BE05-9775A1310F5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4:32:48.085" v="636"/>
          <ac:spMkLst>
            <pc:docMk/>
            <pc:sldMk cId="1328030735" sldId="259"/>
            <ac:spMk id="12" creationId="{E1B96AD6-92A9-4273-A62B-96A1C3E0BA9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4:32:48.085" v="636"/>
          <ac:spMkLst>
            <pc:docMk/>
            <pc:sldMk cId="1328030735" sldId="259"/>
            <ac:spMk id="14" creationId="{463EEC44-1BA3-44ED-81FC-A644B04B2A4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45" v="1883"/>
          <ac:spMkLst>
            <pc:docMk/>
            <pc:sldMk cId="1328030735" sldId="259"/>
            <ac:spMk id="16" creationId="{B4CE5841-C184-4A70-A609-5FE4A50783C7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45" v="1883"/>
          <ac:spMkLst>
            <pc:docMk/>
            <pc:sldMk cId="1328030735" sldId="259"/>
            <ac:spMk id="17" creationId="{CD1AAA2C-FBBE-42AA-B869-31D524B7653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45" v="1883"/>
          <ac:spMkLst>
            <pc:docMk/>
            <pc:sldMk cId="1328030735" sldId="259"/>
            <ac:spMk id="18" creationId="{5F937BBF-9326-4230-AB1B-F1795E35055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30" v="1882"/>
          <ac:spMkLst>
            <pc:docMk/>
            <pc:sldMk cId="1328030735" sldId="259"/>
            <ac:spMk id="24" creationId="{7301F447-EEF7-48F5-AF73-7566EE7F64A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30" v="1882"/>
          <ac:spMkLst>
            <pc:docMk/>
            <pc:sldMk cId="1328030735" sldId="259"/>
            <ac:spMk id="26" creationId="{F7117410-A2A4-4085-9ADC-46744551DBD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3:37.030" v="1882"/>
          <ac:spMkLst>
            <pc:docMk/>
            <pc:sldMk cId="1328030735" sldId="259"/>
            <ac:spMk id="28" creationId="{99F74EB5-E547-4FB4-95F5-BCC788F3C4A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30" creationId="{B4CE5841-C184-4A70-A609-5FE4A50783C7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32" creationId="{CD1AAA2C-FBBE-42AA-B869-31D524B7653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33" creationId="{5F937BBF-9326-4230-AB1B-F1795E35055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2.733" v="1909"/>
          <ac:spMkLst>
            <pc:docMk/>
            <pc:sldMk cId="1328030735" sldId="259"/>
            <ac:spMk id="38" creationId="{8380AD67-C5CA-4918-B4BB-C359BB03EED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2.733" v="1909"/>
          <ac:spMkLst>
            <pc:docMk/>
            <pc:sldMk cId="1328030735" sldId="259"/>
            <ac:spMk id="40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2.733" v="1909"/>
          <ac:spMkLst>
            <pc:docMk/>
            <pc:sldMk cId="1328030735" sldId="259"/>
            <ac:spMk id="42" creationId="{915128D9-2797-47FA-B6FE-EC24E6B8437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7.796" v="1911"/>
          <ac:spMkLst>
            <pc:docMk/>
            <pc:sldMk cId="1328030735" sldId="259"/>
            <ac:spMk id="44" creationId="{F94AA2BD-2E3F-4B1D-8127-5744B811531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7.796" v="1911"/>
          <ac:spMkLst>
            <pc:docMk/>
            <pc:sldMk cId="1328030735" sldId="259"/>
            <ac:spMk id="45" creationId="{4BD02261-2DC8-4AA8-9E16-7751AE89244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07.796" v="1911"/>
          <ac:spMkLst>
            <pc:docMk/>
            <pc:sldMk cId="1328030735" sldId="259"/>
            <ac:spMk id="46" creationId="{3D752CF2-2291-40B5-B462-C17B174C10B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3"/>
          <ac:spMkLst>
            <pc:docMk/>
            <pc:sldMk cId="1328030735" sldId="259"/>
            <ac:spMk id="48" creationId="{5DF40726-9B19-4165-9C26-757D16E19E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5:17.077" v="1913"/>
          <ac:spMkLst>
            <pc:docMk/>
            <pc:sldMk cId="1328030735" sldId="259"/>
            <ac:spMk id="49" creationId="{21B3977D-00DD-E3F0-9E7E-2330CBFDF817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1" creationId="{8D06CE56-3881-4ADA-8CEF-D18B02C242A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2" creationId="{79F3C543-62EC-4433-9C93-A2CD8764E9B4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3" creationId="{68AF5748-FED8-45BA-8631-26D1D10F3246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4" creationId="{AF2F604E-43BE-4DC3-B983-E071523364F8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5:17.077" v="1914"/>
          <ac:spMkLst>
            <pc:docMk/>
            <pc:sldMk cId="1328030735" sldId="259"/>
            <ac:spMk id="55" creationId="{08C9B587-E65E-4B52-B37C-ABEBB6E87928}"/>
          </ac:spMkLst>
        </pc:spChg>
        <pc:graphicFrameChg chg="add del">
          <ac:chgData name="Kristina Biočić" userId="S::kristina.biocic2@skole.hr::7392f078-ed33-4df1-936a-56384b38e9ef" providerId="AD" clId="Web-{7FC42030-66F2-7A2B-45B3-12D5410BA72A}" dt="2024-04-07T18:03:37.030" v="1882"/>
          <ac:graphicFrameMkLst>
            <pc:docMk/>
            <pc:sldMk cId="1328030735" sldId="259"/>
            <ac:graphicFrameMk id="20" creationId="{25B70476-2313-3F85-5E79-669F40369174}"/>
          </ac:graphicFrameMkLst>
        </pc:graphicFrameChg>
        <pc:graphicFrameChg chg="add mod modGraphic">
          <ac:chgData name="Kristina Biočić" userId="S::kristina.biocic2@skole.hr::7392f078-ed33-4df1-936a-56384b38e9ef" providerId="AD" clId="Web-{7FC42030-66F2-7A2B-45B3-12D5410BA72A}" dt="2024-04-07T18:05:17.077" v="1913"/>
          <ac:graphicFrameMkLst>
            <pc:docMk/>
            <pc:sldMk cId="1328030735" sldId="259"/>
            <ac:graphicFrameMk id="31" creationId="{BAB149AB-4226-72C2-0D51-1898F8BC26C9}"/>
          </ac:graphicFrameMkLst>
        </pc:graphicFrame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35:51.184" v="2057" actId="20577"/>
        <pc:sldMkLst>
          <pc:docMk/>
          <pc:sldMk cId="516581389" sldId="260"/>
        </pc:sldMkLst>
        <pc:spChg chg="mod">
          <ac:chgData name="Kristina Biočić" userId="S::kristina.biocic2@skole.hr::7392f078-ed33-4df1-936a-56384b38e9ef" providerId="AD" clId="Web-{7FC42030-66F2-7A2B-45B3-12D5410BA72A}" dt="2024-04-07T17:46:07.569" v="1845"/>
          <ac:spMkLst>
            <pc:docMk/>
            <pc:sldMk cId="516581389" sldId="260"/>
            <ac:spMk id="2" creationId="{A25B1D8A-8858-7647-D71F-8BC876D5C127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8:35:51.184" v="2057" actId="20577"/>
          <ac:spMkLst>
            <pc:docMk/>
            <pc:sldMk cId="516581389" sldId="260"/>
            <ac:spMk id="3" creationId="{BB7313B0-67C5-18C7-C0DF-8F7BF68F599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5.553" v="1838"/>
          <ac:spMkLst>
            <pc:docMk/>
            <pc:sldMk cId="516581389" sldId="260"/>
            <ac:spMk id="9" creationId="{79477870-C64A-4E35-8F2F-05B7114F3C7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5.553" v="1838"/>
          <ac:spMkLst>
            <pc:docMk/>
            <pc:sldMk cId="516581389" sldId="260"/>
            <ac:spMk id="11" creationId="{8AEA628B-C8FF-4D0B-B111-F101F580B15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5.553" v="1838"/>
          <ac:spMkLst>
            <pc:docMk/>
            <pc:sldMk cId="516581389" sldId="260"/>
            <ac:spMk id="13" creationId="{42663BD0-064C-40FC-A331-F49FCA9536A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9.616" v="1840"/>
          <ac:spMkLst>
            <pc:docMk/>
            <pc:sldMk cId="516581389" sldId="260"/>
            <ac:spMk id="15" creationId="{57F72BCA-EE24-40BE-9ECA-E10C9BA55F9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9.616" v="1840"/>
          <ac:spMkLst>
            <pc:docMk/>
            <pc:sldMk cId="516581389" sldId="260"/>
            <ac:spMk id="16" creationId="{6B3C4597-DD46-4BFC-B999-C52879B95B1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5:59.616" v="1840"/>
          <ac:spMkLst>
            <pc:docMk/>
            <pc:sldMk cId="516581389" sldId="260"/>
            <ac:spMk id="17" creationId="{632B59AC-0160-4F1D-934F-B7D8B6AE44A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5.007" v="1842"/>
          <ac:spMkLst>
            <pc:docMk/>
            <pc:sldMk cId="516581389" sldId="260"/>
            <ac:spMk id="19" creationId="{52E7A7D0-55A3-415E-AE9F-B7C59E36EB3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5.007" v="1842"/>
          <ac:spMkLst>
            <pc:docMk/>
            <pc:sldMk cId="516581389" sldId="260"/>
            <ac:spMk id="20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5.007" v="1842"/>
          <ac:spMkLst>
            <pc:docMk/>
            <pc:sldMk cId="516581389" sldId="260"/>
            <ac:spMk id="21" creationId="{915128D9-2797-47FA-B6FE-EC24E6B8437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7.553" v="1844"/>
          <ac:spMkLst>
            <pc:docMk/>
            <pc:sldMk cId="516581389" sldId="260"/>
            <ac:spMk id="23" creationId="{79477870-C64A-4E35-8F2F-05B7114F3C7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7.553" v="1844"/>
          <ac:spMkLst>
            <pc:docMk/>
            <pc:sldMk cId="516581389" sldId="260"/>
            <ac:spMk id="24" creationId="{8AEA628B-C8FF-4D0B-B111-F101F580B15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07.553" v="1844"/>
          <ac:spMkLst>
            <pc:docMk/>
            <pc:sldMk cId="516581389" sldId="260"/>
            <ac:spMk id="25" creationId="{42663BD0-064C-40FC-A331-F49FCA9536AA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07.569" v="1845"/>
          <ac:spMkLst>
            <pc:docMk/>
            <pc:sldMk cId="516581389" sldId="260"/>
            <ac:spMk id="27" creationId="{8380AD67-C5CA-4918-B4BB-C359BB03EED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07.569" v="1845"/>
          <ac:spMkLst>
            <pc:docMk/>
            <pc:sldMk cId="516581389" sldId="260"/>
            <ac:spMk id="28" creationId="{EABAD4DA-87BA-4F70-9EF0-45C6BCF1782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07.569" v="1845"/>
          <ac:spMkLst>
            <pc:docMk/>
            <pc:sldMk cId="516581389" sldId="260"/>
            <ac:spMk id="29" creationId="{915128D9-2797-47FA-B6FE-EC24E6B8437A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7:46:07.569" v="1845"/>
          <ac:picMkLst>
            <pc:docMk/>
            <pc:sldMk cId="516581389" sldId="260"/>
            <ac:picMk id="4" creationId="{E1A8AF78-5876-F1EB-D5C1-863DA9B32FE6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9:14:52.971" v="2113" actId="20577"/>
        <pc:sldMkLst>
          <pc:docMk/>
          <pc:sldMk cId="2926040705" sldId="261"/>
        </pc:sldMkLst>
        <pc:spChg chg="mod">
          <ac:chgData name="Kristina Biočić" userId="S::kristina.biocic2@skole.hr::7392f078-ed33-4df1-936a-56384b38e9ef" providerId="AD" clId="Web-{7FC42030-66F2-7A2B-45B3-12D5410BA72A}" dt="2024-04-07T17:46:58.788" v="1853"/>
          <ac:spMkLst>
            <pc:docMk/>
            <pc:sldMk cId="2926040705" sldId="261"/>
            <ac:spMk id="2" creationId="{4F390007-99F6-A4B8-2F84-EEA1FB8E4DE1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9:14:52.971" v="2113" actId="20577"/>
          <ac:spMkLst>
            <pc:docMk/>
            <pc:sldMk cId="2926040705" sldId="261"/>
            <ac:spMk id="3" creationId="{12563C58-ACCE-F0EA-6335-9574E2178DE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37.054" v="1848"/>
          <ac:spMkLst>
            <pc:docMk/>
            <pc:sldMk cId="2926040705" sldId="261"/>
            <ac:spMk id="9" creationId="{8108D317-7CBD-4897-BD1F-959436D2A3B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37.054" v="1848"/>
          <ac:spMkLst>
            <pc:docMk/>
            <pc:sldMk cId="2926040705" sldId="261"/>
            <ac:spMk id="11" creationId="{D6297641-8B9F-4767-9606-8A11313227B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37.054" v="1848"/>
          <ac:spMkLst>
            <pc:docMk/>
            <pc:sldMk cId="2926040705" sldId="261"/>
            <ac:spMk id="13" creationId="{D8F3CA65-EA00-46B4-9616-39E6853F7BE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40.085" v="1850"/>
          <ac:spMkLst>
            <pc:docMk/>
            <pc:sldMk cId="2926040705" sldId="261"/>
            <ac:spMk id="15" creationId="{69A38EBA-6E97-44A4-B4B8-D9FB5D33FD8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40.085" v="1850"/>
          <ac:spMkLst>
            <pc:docMk/>
            <pc:sldMk cId="2926040705" sldId="261"/>
            <ac:spMk id="16" creationId="{33AE4636-AEEC-45D6-84D4-7AC2DA48ECF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40.085" v="1850"/>
          <ac:spMkLst>
            <pc:docMk/>
            <pc:sldMk cId="2926040705" sldId="261"/>
            <ac:spMk id="17" creationId="{8D9CE0F4-2EB2-4F1F-8AAC-DB3571D9FE1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58.788" v="1852"/>
          <ac:spMkLst>
            <pc:docMk/>
            <pc:sldMk cId="2926040705" sldId="261"/>
            <ac:spMk id="19" creationId="{8108D317-7CBD-4897-BD1F-959436D2A3B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58.788" v="1852"/>
          <ac:spMkLst>
            <pc:docMk/>
            <pc:sldMk cId="2926040705" sldId="261"/>
            <ac:spMk id="20" creationId="{D6297641-8B9F-4767-9606-8A11313227B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6:58.788" v="1852"/>
          <ac:spMkLst>
            <pc:docMk/>
            <pc:sldMk cId="2926040705" sldId="261"/>
            <ac:spMk id="21" creationId="{D8F3CA65-EA00-46B4-9616-39E6853F7BE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58.788" v="1853"/>
          <ac:spMkLst>
            <pc:docMk/>
            <pc:sldMk cId="2926040705" sldId="261"/>
            <ac:spMk id="23" creationId="{69A38EBA-6E97-44A4-B4B8-D9FB5D33FD89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58.788" v="1853"/>
          <ac:spMkLst>
            <pc:docMk/>
            <pc:sldMk cId="2926040705" sldId="261"/>
            <ac:spMk id="24" creationId="{33AE4636-AEEC-45D6-84D4-7AC2DA48ECF8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6:58.788" v="1853"/>
          <ac:spMkLst>
            <pc:docMk/>
            <pc:sldMk cId="2926040705" sldId="261"/>
            <ac:spMk id="25" creationId="{8D9CE0F4-2EB2-4F1F-8AAC-DB3571D9FE10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7:46:58.788" v="1853"/>
          <ac:picMkLst>
            <pc:docMk/>
            <pc:sldMk cId="2926040705" sldId="261"/>
            <ac:picMk id="4" creationId="{1C241A5E-18C7-ABD4-DDF4-D017064EA83B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35:12.215" v="2024" actId="20577"/>
        <pc:sldMkLst>
          <pc:docMk/>
          <pc:sldMk cId="1346372219" sldId="262"/>
        </pc:sldMkLst>
        <pc:spChg chg="mo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2" creationId="{24288EEC-9BAA-027D-2F65-DE749FE08B61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8:35:12.215" v="2024" actId="20577"/>
          <ac:spMkLst>
            <pc:docMk/>
            <pc:sldMk cId="1346372219" sldId="262"/>
            <ac:spMk id="3" creationId="{74929AB9-8C6B-37BE-6057-F1A5CBDF4C7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9" creationId="{8FC9BE17-9A7B-462D-AE50-3D877738730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11" creationId="{3EBE8569-6AEC-4B8C-8D53-2DE337CDBA6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13" creationId="{55D4142C-5077-457F-A6AD-3FECFDB3968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15" creationId="{7A5F0580-5EE9-419F-96EE-B6529EF6E7D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0" creationId="{50E4C519-FBE9-4ABE-A8F9-C2CBE326932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2" creationId="{80EC29FB-299E-49F3-8C7B-01199632A30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4" creationId="{C29A2522-B27A-45C5-897B-79A1407D159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6" creationId="{98E79BE4-34FE-485A-98A5-92CE8F7C474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1.040" v="1867"/>
          <ac:spMkLst>
            <pc:docMk/>
            <pc:sldMk cId="1346372219" sldId="262"/>
            <ac:spMk id="28" creationId="{7A5F0580-5EE9-419F-96EE-B6529EF6E7D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4.759" v="1869"/>
          <ac:spMkLst>
            <pc:docMk/>
            <pc:sldMk cId="1346372219" sldId="262"/>
            <ac:spMk id="30" creationId="{9AA72BD9-2C5A-4EDC-931F-5AA08EACA0F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4.759" v="1869"/>
          <ac:spMkLst>
            <pc:docMk/>
            <pc:sldMk cId="1346372219" sldId="262"/>
            <ac:spMk id="31" creationId="{8A6DB0E6-E65F-4229-A5A0-2500203B6CC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4.759" v="1869"/>
          <ac:spMkLst>
            <pc:docMk/>
            <pc:sldMk cId="1346372219" sldId="262"/>
            <ac:spMk id="32" creationId="{55D4142C-5077-457F-A6AD-3FECFDB3968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44.759" v="1869"/>
          <ac:spMkLst>
            <pc:docMk/>
            <pc:sldMk cId="1346372219" sldId="262"/>
            <ac:spMk id="33" creationId="{7A5F0580-5EE9-419F-96EE-B6529EF6E7D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1"/>
          <ac:spMkLst>
            <pc:docMk/>
            <pc:sldMk cId="1346372219" sldId="262"/>
            <ac:spMk id="35" creationId="{D5997EA8-5EFC-40CD-A85F-C3C3BC5F9EB7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1"/>
          <ac:spMkLst>
            <pc:docMk/>
            <pc:sldMk cId="1346372219" sldId="262"/>
            <ac:spMk id="36" creationId="{1CF6A1EC-BD15-42D9-A339-A3970CF7C65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1"/>
          <ac:spMkLst>
            <pc:docMk/>
            <pc:sldMk cId="1346372219" sldId="262"/>
            <ac:spMk id="37" creationId="{A720C27D-5C39-492B-BD68-C220C0F838A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50:50.962" v="1871"/>
          <ac:spMkLst>
            <pc:docMk/>
            <pc:sldMk cId="1346372219" sldId="262"/>
            <ac:spMk id="38" creationId="{A4F3394A-A959-460A-ACF9-5FA682C76940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40" creationId="{D0D0518B-D51A-4AC9-8054-5C1EF2EB9AC1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41" creationId="{494CEDA0-FD8E-491B-8792-69F93BDA3937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42" creationId="{0FD3EBBB-DFE8-4525-B1BF-BE7BBC8DFA7C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0:50.962" v="1872"/>
          <ac:spMkLst>
            <pc:docMk/>
            <pc:sldMk cId="1346372219" sldId="262"/>
            <ac:spMk id="43" creationId="{A9362A14-6FB8-4FFC-AAA0-2E5AFF8A8D36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7:50:50.962" v="1872"/>
          <ac:picMkLst>
            <pc:docMk/>
            <pc:sldMk cId="1346372219" sldId="262"/>
            <ac:picMk id="4" creationId="{CF81D968-DA89-1154-6C05-E33C7F521876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7:47:38.132" v="1863"/>
        <pc:sldMkLst>
          <pc:docMk/>
          <pc:sldMk cId="941948464" sldId="263"/>
        </pc:sldMkLst>
        <pc:spChg chg="mo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2" creationId="{305F0065-E702-EBAF-851E-0F598BE28F70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3" creationId="{647B07E5-9A04-746B-F78F-E1EFB69720C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0.179" v="1856"/>
          <ac:spMkLst>
            <pc:docMk/>
            <pc:sldMk cId="941948464" sldId="263"/>
            <ac:spMk id="9" creationId="{2C9A9DA9-7DC8-488B-A882-123947B0F3D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0.179" v="1856"/>
          <ac:spMkLst>
            <pc:docMk/>
            <pc:sldMk cId="941948464" sldId="263"/>
            <ac:spMk id="11" creationId="{57F6BDD4-E066-4008-8011-6CC31AEB455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0.179" v="1856"/>
          <ac:spMkLst>
            <pc:docMk/>
            <pc:sldMk cId="941948464" sldId="263"/>
            <ac:spMk id="13" creationId="{2711A8FB-68FC-45FC-B01E-38F809E2D43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0.179" v="1856"/>
          <ac:spMkLst>
            <pc:docMk/>
            <pc:sldMk cId="941948464" sldId="263"/>
            <ac:spMk id="15" creationId="{2A865FE3-5FC9-4049-87CF-30019C46C0F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2.976" v="1858"/>
          <ac:spMkLst>
            <pc:docMk/>
            <pc:sldMk cId="941948464" sldId="263"/>
            <ac:spMk id="17" creationId="{728E3505-36F5-47A9-A188-7C60ACBB99E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2.976" v="1858"/>
          <ac:spMkLst>
            <pc:docMk/>
            <pc:sldMk cId="941948464" sldId="263"/>
            <ac:spMk id="18" creationId="{98E79BE4-34FE-485A-98A5-92CE8F7C474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5.695" v="1860"/>
          <ac:spMkLst>
            <pc:docMk/>
            <pc:sldMk cId="941948464" sldId="263"/>
            <ac:spMk id="20" creationId="{8FC9BE17-9A7B-462D-AE50-3D877738730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5.695" v="1860"/>
          <ac:spMkLst>
            <pc:docMk/>
            <pc:sldMk cId="941948464" sldId="263"/>
            <ac:spMk id="21" creationId="{3EBE8569-6AEC-4B8C-8D53-2DE337CDBA6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5.695" v="1860"/>
          <ac:spMkLst>
            <pc:docMk/>
            <pc:sldMk cId="941948464" sldId="263"/>
            <ac:spMk id="22" creationId="{55D4142C-5077-457F-A6AD-3FECFDB3968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5.695" v="1860"/>
          <ac:spMkLst>
            <pc:docMk/>
            <pc:sldMk cId="941948464" sldId="263"/>
            <ac:spMk id="23" creationId="{7A5F0580-5EE9-419F-96EE-B6529EF6E7D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8.132" v="1862"/>
          <ac:spMkLst>
            <pc:docMk/>
            <pc:sldMk cId="941948464" sldId="263"/>
            <ac:spMk id="25" creationId="{52E7A7D0-55A3-415E-AE9F-B7C59E36EB3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8.132" v="1862"/>
          <ac:spMkLst>
            <pc:docMk/>
            <pc:sldMk cId="941948464" sldId="263"/>
            <ac:spMk id="26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47:38.132" v="1862"/>
          <ac:spMkLst>
            <pc:docMk/>
            <pc:sldMk cId="941948464" sldId="263"/>
            <ac:spMk id="27" creationId="{915128D9-2797-47FA-B6FE-EC24E6B8437A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29" creationId="{8FC9BE17-9A7B-462D-AE50-3D8777387304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30" creationId="{3EBE8569-6AEC-4B8C-8D53-2DE337CDBA65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31" creationId="{55D4142C-5077-457F-A6AD-3FECFDB39685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47:38.132" v="1863"/>
          <ac:spMkLst>
            <pc:docMk/>
            <pc:sldMk cId="941948464" sldId="263"/>
            <ac:spMk id="32" creationId="{7A5F0580-5EE9-419F-96EE-B6529EF6E7D0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7:47:38.132" v="1863"/>
          <ac:picMkLst>
            <pc:docMk/>
            <pc:sldMk cId="941948464" sldId="263"/>
            <ac:picMk id="4" creationId="{14DDF414-BAE5-B42B-0CC0-DD3B123D8BCF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7:37:23.060" v="1831"/>
        <pc:sldMkLst>
          <pc:docMk/>
          <pc:sldMk cId="2241224583" sldId="264"/>
        </pc:sldMkLst>
        <pc:spChg chg="mod or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2" creationId="{8243701E-6927-8869-849D-5E635CE65A17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3" creationId="{C4916C1B-FDF4-C34F-C0AE-FF36079FEAD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4"/>
          <ac:spMkLst>
            <pc:docMk/>
            <pc:sldMk cId="2241224583" sldId="264"/>
            <ac:spMk id="9" creationId="{8380AD67-C5CA-4918-B4BB-C359BB03EED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4"/>
          <ac:spMkLst>
            <pc:docMk/>
            <pc:sldMk cId="2241224583" sldId="264"/>
            <ac:spMk id="11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4"/>
          <ac:spMkLst>
            <pc:docMk/>
            <pc:sldMk cId="2241224583" sldId="264"/>
            <ac:spMk id="13" creationId="{915128D9-2797-47FA-B6FE-EC24E6B8437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21.060" v="1815"/>
          <ac:spMkLst>
            <pc:docMk/>
            <pc:sldMk cId="2241224583" sldId="264"/>
            <ac:spMk id="18" creationId="{4CBC69AF-AE9D-43C7-A183-244646418BB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21.060" v="1815"/>
          <ac:spMkLst>
            <pc:docMk/>
            <pc:sldMk cId="2241224583" sldId="264"/>
            <ac:spMk id="20" creationId="{BE64232A-D912-4882-BF58-10491811574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21.060" v="1815"/>
          <ac:spMkLst>
            <pc:docMk/>
            <pc:sldMk cId="2241224583" sldId="264"/>
            <ac:spMk id="22" creationId="{E8E4E9D8-6D9C-4646-83A2-11844D84EAE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38.732" v="1817"/>
          <ac:spMkLst>
            <pc:docMk/>
            <pc:sldMk cId="2241224583" sldId="264"/>
            <ac:spMk id="24" creationId="{CB077B7C-FE7A-4C81-92C6-F20D2AE425E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38.732" v="1817"/>
          <ac:spMkLst>
            <pc:docMk/>
            <pc:sldMk cId="2241224583" sldId="264"/>
            <ac:spMk id="25" creationId="{49724451-1817-47EC-8F8A-7534815277C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38.732" v="1817"/>
          <ac:spMkLst>
            <pc:docMk/>
            <pc:sldMk cId="2241224583" sldId="264"/>
            <ac:spMk id="26" creationId="{1972FFF2-19E8-4ABA-8DF0-DF0BB9CA0F4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38.732" v="1817"/>
          <ac:spMkLst>
            <pc:docMk/>
            <pc:sldMk cId="2241224583" sldId="264"/>
            <ac:spMk id="27" creationId="{D675D8C3-7329-47B0-9782-C66F095D736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3.482" v="1819"/>
          <ac:spMkLst>
            <pc:docMk/>
            <pc:sldMk cId="2241224583" sldId="264"/>
            <ac:spMk id="29" creationId="{E36BB3C5-822B-45E1-A81E-5CC3176C61A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3.482" v="1819"/>
          <ac:spMkLst>
            <pc:docMk/>
            <pc:sldMk cId="2241224583" sldId="264"/>
            <ac:spMk id="30" creationId="{FB39ECA9-4CDE-4883-98E8-287E905E9F07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3.482" v="1819"/>
          <ac:spMkLst>
            <pc:docMk/>
            <pc:sldMk cId="2241224583" sldId="264"/>
            <ac:spMk id="31" creationId="{A67483D0-BAEB-4927-88AD-76F5DA8468DE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3.482" v="1819"/>
          <ac:spMkLst>
            <pc:docMk/>
            <pc:sldMk cId="2241224583" sldId="264"/>
            <ac:spMk id="32" creationId="{0DBB7B12-4298-4CFB-B539-44A91C93032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7.888" v="1821"/>
          <ac:spMkLst>
            <pc:docMk/>
            <pc:sldMk cId="2241224583" sldId="264"/>
            <ac:spMk id="34" creationId="{633D240C-2220-494F-90F6-2A8A57C05CE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7.888" v="1821"/>
          <ac:spMkLst>
            <pc:docMk/>
            <pc:sldMk cId="2241224583" sldId="264"/>
            <ac:spMk id="35" creationId="{82F8B5D5-EDD3-466C-9CFA-C8A8B1C7F6B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47.888" v="1821"/>
          <ac:spMkLst>
            <pc:docMk/>
            <pc:sldMk cId="2241224583" sldId="264"/>
            <ac:spMk id="36" creationId="{9FC6858B-B383-4FB7-AAFA-9CBB9215D4B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3"/>
          <ac:spMkLst>
            <pc:docMk/>
            <pc:sldMk cId="2241224583" sldId="264"/>
            <ac:spMk id="38" creationId="{38468727-63BE-4191-B4A6-C30C82C0E98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3"/>
          <ac:spMkLst>
            <pc:docMk/>
            <pc:sldMk cId="2241224583" sldId="264"/>
            <ac:spMk id="39" creationId="{9D355BB6-1BB8-4828-B246-CFB31742D7B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6:52.138" v="1823"/>
          <ac:spMkLst>
            <pc:docMk/>
            <pc:sldMk cId="2241224583" sldId="264"/>
            <ac:spMk id="40" creationId="{CA52A9B9-B2B3-46F0-9D53-0EFF9905BF8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42" creationId="{DB90EDA9-2517-46EC-B6D4-3918D04786C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43" creationId="{D449B1F2-532C-44C7-8AC7-28EA15EE02CB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44" creationId="{EE7D3784-5CF9-4282-9B1C-523957852BF6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13.357" v="1828"/>
          <ac:spMkLst>
            <pc:docMk/>
            <pc:sldMk cId="2241224583" sldId="264"/>
            <ac:spMk id="49" creationId="{79477870-C64A-4E35-8F2F-05B7114F3C7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13.357" v="1828"/>
          <ac:spMkLst>
            <pc:docMk/>
            <pc:sldMk cId="2241224583" sldId="264"/>
            <ac:spMk id="51" creationId="{8AEA628B-C8FF-4D0B-B111-F101F580B15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13.357" v="1828"/>
          <ac:spMkLst>
            <pc:docMk/>
            <pc:sldMk cId="2241224583" sldId="264"/>
            <ac:spMk id="53" creationId="{42663BD0-064C-40FC-A331-F49FCA9536A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0"/>
          <ac:spMkLst>
            <pc:docMk/>
            <pc:sldMk cId="2241224583" sldId="264"/>
            <ac:spMk id="55" creationId="{728E3505-36F5-47A9-A188-7C60ACBB99E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7:37:23.060" v="1830"/>
          <ac:spMkLst>
            <pc:docMk/>
            <pc:sldMk cId="2241224583" sldId="264"/>
            <ac:spMk id="56" creationId="{98E79BE4-34FE-485A-98A5-92CE8F7C474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58" creationId="{8380AD67-C5CA-4918-B4BB-C359BB03EED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59" creationId="{EABAD4DA-87BA-4F70-9EF0-45C6BCF1782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23.060" v="1831"/>
          <ac:spMkLst>
            <pc:docMk/>
            <pc:sldMk cId="2241224583" sldId="264"/>
            <ac:spMk id="60" creationId="{915128D9-2797-47FA-B6FE-EC24E6B8437A}"/>
          </ac:spMkLst>
        </pc:spChg>
        <pc:picChg chg="add del mod ord">
          <ac:chgData name="Kristina Biočić" userId="S::kristina.biocic2@skole.hr::7392f078-ed33-4df1-936a-56384b38e9ef" providerId="AD" clId="Web-{7FC42030-66F2-7A2B-45B3-12D5410BA72A}" dt="2024-04-07T17:37:04.591" v="1826"/>
          <ac:picMkLst>
            <pc:docMk/>
            <pc:sldMk cId="2241224583" sldId="264"/>
            <ac:picMk id="4" creationId="{C6C9D634-9272-5462-3DF2-48E6DFF0A230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7:37:23.060" v="1831"/>
          <ac:picMkLst>
            <pc:docMk/>
            <pc:sldMk cId="2241224583" sldId="264"/>
            <ac:picMk id="5" creationId="{04CD08E7-C3D1-F6B5-A180-6C3078A06C1A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7:39:04.483" v="1835"/>
        <pc:sldMkLst>
          <pc:docMk/>
          <pc:sldMk cId="1571651814" sldId="265"/>
        </pc:sldMkLst>
        <pc:spChg chg="mo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2" creationId="{4AD5B41A-AF1B-92D3-AA3E-69A73FC31C92}"/>
          </ac:spMkLst>
        </pc:spChg>
        <pc:spChg chg="mo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3" creationId="{06191D93-E351-4364-F846-0BB83F7AC15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9" creationId="{F94AA2BD-2E3F-4B1D-8127-5744B8115311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11" creationId="{4BD02261-2DC8-4AA8-9E16-7751AE892445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37:44.045" v="1833"/>
          <ac:spMkLst>
            <pc:docMk/>
            <pc:sldMk cId="1571651814" sldId="265"/>
            <ac:spMk id="13" creationId="{3D752CF2-2291-40B5-B462-C17B174C10BC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7:37:44.045" v="1833"/>
          <ac:picMkLst>
            <pc:docMk/>
            <pc:sldMk cId="1571651814" sldId="265"/>
            <ac:picMk id="4" creationId="{BBE1340F-C0F6-42F8-3B9E-9C713EE5558C}"/>
          </ac:picMkLst>
        </pc:picChg>
        <pc:picChg chg="add del mod">
          <ac:chgData name="Kristina Biočić" userId="S::kristina.biocic2@skole.hr::7392f078-ed33-4df1-936a-56384b38e9ef" providerId="AD" clId="Web-{7FC42030-66F2-7A2B-45B3-12D5410BA72A}" dt="2024-04-07T17:39:04.483" v="1835"/>
          <ac:picMkLst>
            <pc:docMk/>
            <pc:sldMk cId="1571651814" sldId="265"/>
            <ac:picMk id="5" creationId="{BCD90DE4-1472-BD94-CCBB-0DCE586FBCFC}"/>
          </ac:picMkLst>
        </pc:picChg>
      </pc:sldChg>
      <pc:sldChg chg="addSp modSp new mod setBg">
        <pc:chgData name="Kristina Biočić" userId="S::kristina.biocic2@skole.hr::7392f078-ed33-4df1-936a-56384b38e9ef" providerId="AD" clId="Web-{7FC42030-66F2-7A2B-45B3-12D5410BA72A}" dt="2024-04-07T17:58:14.371" v="1874"/>
        <pc:sldMkLst>
          <pc:docMk/>
          <pc:sldMk cId="4181050790" sldId="266"/>
        </pc:sldMkLst>
        <pc:spChg chg="mo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2" creationId="{2DFCA022-82B3-3DBF-B6F4-49037D69BC22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3" creationId="{F9C123BC-EA0B-68DB-335F-B2563056DA51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9" creationId="{8380AD67-C5CA-4918-B4BB-C359BB03EEDD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11" creationId="{EABAD4DA-87BA-4F70-9EF0-45C6BCF1782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7:58:14.371" v="1874"/>
          <ac:spMkLst>
            <pc:docMk/>
            <pc:sldMk cId="4181050790" sldId="266"/>
            <ac:spMk id="13" creationId="{915128D9-2797-47FA-B6FE-EC24E6B8437A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7:58:14.371" v="1874"/>
          <ac:picMkLst>
            <pc:docMk/>
            <pc:sldMk cId="4181050790" sldId="266"/>
            <ac:picMk id="4" creationId="{C8441440-53B4-02E8-1536-7D8F61ABB82D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01:27.716" v="1880"/>
        <pc:sldMkLst>
          <pc:docMk/>
          <pc:sldMk cId="2591570154" sldId="267"/>
        </pc:sldMkLst>
        <pc:spChg chg="mo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2" creationId="{45FEC6B8-1B31-AD92-4A90-286BD1595439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3" creationId="{CBA7BA4B-1CD7-6B06-1813-85B6D8AB715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1.185" v="1877"/>
          <ac:spMkLst>
            <pc:docMk/>
            <pc:sldMk cId="2591570154" sldId="267"/>
            <ac:spMk id="9" creationId="{F94AA2BD-2E3F-4B1D-8127-5744B811531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1.185" v="1877"/>
          <ac:spMkLst>
            <pc:docMk/>
            <pc:sldMk cId="2591570154" sldId="267"/>
            <ac:spMk id="11" creationId="{4BD02261-2DC8-4AA8-9E16-7751AE892445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1.185" v="1877"/>
          <ac:spMkLst>
            <pc:docMk/>
            <pc:sldMk cId="2591570154" sldId="267"/>
            <ac:spMk id="13" creationId="{3D752CF2-2291-40B5-B462-C17B174C10B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7.716" v="1879"/>
          <ac:spMkLst>
            <pc:docMk/>
            <pc:sldMk cId="2591570154" sldId="267"/>
            <ac:spMk id="15" creationId="{8380AD67-C5CA-4918-B4BB-C359BB03EEDD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7.716" v="1879"/>
          <ac:spMkLst>
            <pc:docMk/>
            <pc:sldMk cId="2591570154" sldId="267"/>
            <ac:spMk id="16" creationId="{EABAD4DA-87BA-4F70-9EF0-45C6BCF1782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1:27.716" v="1879"/>
          <ac:spMkLst>
            <pc:docMk/>
            <pc:sldMk cId="2591570154" sldId="267"/>
            <ac:spMk id="17" creationId="{915128D9-2797-47FA-B6FE-EC24E6B8437A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19" creationId="{2C9A9DA9-7DC8-488B-A882-123947B0F3D9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20" creationId="{57F6BDD4-E066-4008-8011-6CC31AEB4556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21" creationId="{2711A8FB-68FC-45FC-B01E-38F809E2D439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1:27.716" v="1880"/>
          <ac:spMkLst>
            <pc:docMk/>
            <pc:sldMk cId="2591570154" sldId="267"/>
            <ac:spMk id="22" creationId="{2A865FE3-5FC9-4049-87CF-30019C46C0F5}"/>
          </ac:spMkLst>
        </pc:spChg>
        <pc:picChg chg="add mod">
          <ac:chgData name="Kristina Biočić" userId="S::kristina.biocic2@skole.hr::7392f078-ed33-4df1-936a-56384b38e9ef" providerId="AD" clId="Web-{7FC42030-66F2-7A2B-45B3-12D5410BA72A}" dt="2024-04-07T18:01:27.716" v="1880"/>
          <ac:picMkLst>
            <pc:docMk/>
            <pc:sldMk cId="2591570154" sldId="267"/>
            <ac:picMk id="4" creationId="{4AAF2A16-0529-0006-F854-510CC3447582}"/>
          </ac:picMkLst>
        </pc:picChg>
      </pc:sldChg>
      <pc:sldChg chg="addSp delSp modSp new">
        <pc:chgData name="Kristina Biočić" userId="S::kristina.biocic2@skole.hr::7392f078-ed33-4df1-936a-56384b38e9ef" providerId="AD" clId="Web-{7FC42030-66F2-7A2B-45B3-12D5410BA72A}" dt="2024-04-07T19:49:43.342" v="2288" actId="20577"/>
        <pc:sldMkLst>
          <pc:docMk/>
          <pc:sldMk cId="3892116668" sldId="268"/>
        </pc:sldMkLst>
        <pc:spChg chg="mod">
          <ac:chgData name="Kristina Biočić" userId="S::kristina.biocic2@skole.hr::7392f078-ed33-4df1-936a-56384b38e9ef" providerId="AD" clId="Web-{7FC42030-66F2-7A2B-45B3-12D5410BA72A}" dt="2024-04-07T19:49:43.342" v="2288" actId="20577"/>
          <ac:spMkLst>
            <pc:docMk/>
            <pc:sldMk cId="3892116668" sldId="268"/>
            <ac:spMk id="2" creationId="{1FF9EF9C-388E-378F-7B91-5F84B11C10D8}"/>
          </ac:spMkLst>
        </pc:spChg>
        <pc:spChg chg="del mod">
          <ac:chgData name="Kristina Biočić" userId="S::kristina.biocic2@skole.hr::7392f078-ed33-4df1-936a-56384b38e9ef" providerId="AD" clId="Web-{7FC42030-66F2-7A2B-45B3-12D5410BA72A}" dt="2024-04-07T19:46:44.451" v="2269"/>
          <ac:spMkLst>
            <pc:docMk/>
            <pc:sldMk cId="3892116668" sldId="268"/>
            <ac:spMk id="3" creationId="{E5B8A309-E6B1-CF07-402E-2ED5A2636CE3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9:48:09.467" v="2274" actId="14100"/>
          <ac:picMkLst>
            <pc:docMk/>
            <pc:sldMk cId="3892116668" sldId="268"/>
            <ac:picMk id="4" creationId="{06EB5984-37C4-27EC-E467-4E6FEC04918F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8:06:57.218" v="1927" actId="20577"/>
        <pc:sldMkLst>
          <pc:docMk/>
          <pc:sldMk cId="2846795424" sldId="269"/>
        </pc:sldMkLst>
        <pc:spChg chg="add del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2" creationId="{BC5344ED-C81E-9651-F853-33DF5D89401A}"/>
          </ac:spMkLst>
        </pc:spChg>
        <pc:spChg chg="del">
          <ac:chgData name="Kristina Biočić" userId="S::kristina.biocic2@skole.hr::7392f078-ed33-4df1-936a-56384b38e9ef" providerId="AD" clId="Web-{7FC42030-66F2-7A2B-45B3-12D5410BA72A}" dt="2024-04-07T18:05:53.046" v="1916"/>
          <ac:spMkLst>
            <pc:docMk/>
            <pc:sldMk cId="2846795424" sldId="269"/>
            <ac:spMk id="3" creationId="{8917F409-E1B4-C983-60D5-927C30829A90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6:20.187" v="1918"/>
          <ac:spMkLst>
            <pc:docMk/>
            <pc:sldMk cId="2846795424" sldId="269"/>
            <ac:spMk id="9" creationId="{726908CC-6AC4-4222-8250-B90B6072E8A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6:20.187" v="1918"/>
          <ac:spMkLst>
            <pc:docMk/>
            <pc:sldMk cId="2846795424" sldId="269"/>
            <ac:spMk id="11" creationId="{F2F606D8-696E-4B76-BB10-43672AA1475A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8:06:20.187" v="1918"/>
          <ac:spMkLst>
            <pc:docMk/>
            <pc:sldMk cId="2846795424" sldId="269"/>
            <ac:spMk id="13" creationId="{3ABF1881-5AFD-48F9-979A-19EE2FE30A3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5" creationId="{A44CD100-6267-4E62-AA64-2182A3A6A1C0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6" creationId="{8D06CE56-3881-4ADA-8CEF-D18B02C242A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7" creationId="{AF2F604E-43BE-4DC3-B983-E071523364F8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8" creationId="{79F3C543-62EC-4433-9C93-A2CD8764E9B4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19" creationId="{08C9B587-E65E-4B52-B37C-ABEBB6E87928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8:06:20.203" v="1919"/>
          <ac:spMkLst>
            <pc:docMk/>
            <pc:sldMk cId="2846795424" sldId="269"/>
            <ac:spMk id="20" creationId="{0671A8AE-40A1-4631-A6B8-581AFF065482}"/>
          </ac:spMkLst>
        </pc:spChg>
        <pc:spChg chg="add mod">
          <ac:chgData name="Kristina Biočić" userId="S::kristina.biocic2@skole.hr::7392f078-ed33-4df1-936a-56384b38e9ef" providerId="AD" clId="Web-{7FC42030-66F2-7A2B-45B3-12D5410BA72A}" dt="2024-04-07T18:06:57.218" v="1927" actId="20577"/>
          <ac:spMkLst>
            <pc:docMk/>
            <pc:sldMk cId="2846795424" sldId="269"/>
            <ac:spMk id="21" creationId="{BC5344ED-C81E-9651-F853-33DF5D89401A}"/>
          </ac:spMkLst>
        </pc:spChg>
        <pc:picChg chg="add mod ord">
          <ac:chgData name="Kristina Biočić" userId="S::kristina.biocic2@skole.hr::7392f078-ed33-4df1-936a-56384b38e9ef" providerId="AD" clId="Web-{7FC42030-66F2-7A2B-45B3-12D5410BA72A}" dt="2024-04-07T18:06:20.203" v="1919"/>
          <ac:picMkLst>
            <pc:docMk/>
            <pc:sldMk cId="2846795424" sldId="269"/>
            <ac:picMk id="4" creationId="{5395F2EC-FBAA-585E-00F4-A5B9F0C44BB8}"/>
          </ac:picMkLst>
        </pc:picChg>
      </pc:sldChg>
      <pc:sldChg chg="addSp delSp modSp new mod setBg">
        <pc:chgData name="Kristina Biočić" userId="S::kristina.biocic2@skole.hr::7392f078-ed33-4df1-936a-56384b38e9ef" providerId="AD" clId="Web-{7FC42030-66F2-7A2B-45B3-12D5410BA72A}" dt="2024-04-07T19:45:57.529" v="2263"/>
        <pc:sldMkLst>
          <pc:docMk/>
          <pc:sldMk cId="459611204" sldId="270"/>
        </pc:sldMkLst>
        <pc:spChg chg="mod or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2" creationId="{6034FFCC-18BE-2501-EEAA-6A3C8B66E5B8}"/>
          </ac:spMkLst>
        </pc:spChg>
        <pc:spChg chg="mod or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3" creationId="{E7B8B7AC-B59E-34D9-E329-83785E4E1832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31.669" v="2256"/>
          <ac:spMkLst>
            <pc:docMk/>
            <pc:sldMk cId="459611204" sldId="270"/>
            <ac:spMk id="13" creationId="{57F7809F-7E6F-43AA-B5BD-969F9DECBDE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31.669" v="2256"/>
          <ac:spMkLst>
            <pc:docMk/>
            <pc:sldMk cId="459611204" sldId="270"/>
            <ac:spMk id="15" creationId="{9073D962-D3D2-4A72-8593-65C213CBFFC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31.669" v="2256"/>
          <ac:spMkLst>
            <pc:docMk/>
            <pc:sldMk cId="459611204" sldId="270"/>
            <ac:spMk id="17" creationId="{2387511B-F6E1-4929-AC90-94FB8B6B0F4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31.669" v="2256"/>
          <ac:spMkLst>
            <pc:docMk/>
            <pc:sldMk cId="459611204" sldId="270"/>
            <ac:spMk id="19" creationId="{AA58F78C-27AB-465F-AA33-15E08AF267F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2.607" v="2258"/>
          <ac:spMkLst>
            <pc:docMk/>
            <pc:sldMk cId="459611204" sldId="270"/>
            <ac:spMk id="21" creationId="{4C2AC11E-3162-4990-A36E-92B07ECF16C2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2.607" v="2258"/>
          <ac:spMkLst>
            <pc:docMk/>
            <pc:sldMk cId="459611204" sldId="270"/>
            <ac:spMk id="22" creationId="{9073D962-D3D2-4A72-8593-65C213CBFFC3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2.607" v="2258"/>
          <ac:spMkLst>
            <pc:docMk/>
            <pc:sldMk cId="459611204" sldId="270"/>
            <ac:spMk id="23" creationId="{2387511B-F6E1-4929-AC90-94FB8B6B0F4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2.607" v="2258"/>
          <ac:spMkLst>
            <pc:docMk/>
            <pc:sldMk cId="459611204" sldId="270"/>
            <ac:spMk id="24" creationId="{AA58F78C-27AB-465F-AA33-15E08AF267F9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9.842" v="2260"/>
          <ac:spMkLst>
            <pc:docMk/>
            <pc:sldMk cId="459611204" sldId="270"/>
            <ac:spMk id="26" creationId="{4E98B8B0-573C-43DD-85FE-31433D57070C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9.842" v="2260"/>
          <ac:spMkLst>
            <pc:docMk/>
            <pc:sldMk cId="459611204" sldId="270"/>
            <ac:spMk id="27" creationId="{0ADDB668-2CA4-4D2B-9C34-3487CA330BA8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9.842" v="2260"/>
          <ac:spMkLst>
            <pc:docMk/>
            <pc:sldMk cId="459611204" sldId="270"/>
            <ac:spMk id="28" creationId="{2568BC19-F052-4108-93E1-6A3D1DEC072F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49.842" v="2260"/>
          <ac:spMkLst>
            <pc:docMk/>
            <pc:sldMk cId="459611204" sldId="270"/>
            <ac:spMk id="29" creationId="{D5FD337D-4D6B-4C8B-B6F5-121097E09881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57.529" v="2262"/>
          <ac:spMkLst>
            <pc:docMk/>
            <pc:sldMk cId="459611204" sldId="270"/>
            <ac:spMk id="31" creationId="{76024B02-E9DE-461A-8C2D-5D6D3476403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57.529" v="2262"/>
          <ac:spMkLst>
            <pc:docMk/>
            <pc:sldMk cId="459611204" sldId="270"/>
            <ac:spMk id="32" creationId="{57AF882C-175B-49BE-9BF5-D081F17D2564}"/>
          </ac:spMkLst>
        </pc:spChg>
        <pc:spChg chg="add del">
          <ac:chgData name="Kristina Biočić" userId="S::kristina.biocic2@skole.hr::7392f078-ed33-4df1-936a-56384b38e9ef" providerId="AD" clId="Web-{7FC42030-66F2-7A2B-45B3-12D5410BA72A}" dt="2024-04-07T19:45:57.529" v="2262"/>
          <ac:spMkLst>
            <pc:docMk/>
            <pc:sldMk cId="459611204" sldId="270"/>
            <ac:spMk id="33" creationId="{A3090662-CAD4-4A54-9F26-DF4753B5E7C1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35" creationId="{C03DDB2E-68A6-4B69-8803-0A52B592117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36" creationId="{481EABE0-FA8E-49A5-A966-F0539111C953}"/>
          </ac:spMkLst>
        </pc:spChg>
        <pc:spChg chg="add">
          <ac:chgData name="Kristina Biočić" userId="S::kristina.biocic2@skole.hr::7392f078-ed33-4df1-936a-56384b38e9ef" providerId="AD" clId="Web-{7FC42030-66F2-7A2B-45B3-12D5410BA72A}" dt="2024-04-07T19:45:57.529" v="2263"/>
          <ac:spMkLst>
            <pc:docMk/>
            <pc:sldMk cId="459611204" sldId="270"/>
            <ac:spMk id="37" creationId="{56A3E26D-73B1-468C-B97B-BC1815959759}"/>
          </ac:spMkLst>
        </pc:spChg>
        <pc:picChg chg="add del mod">
          <ac:chgData name="Kristina Biočić" userId="S::kristina.biocic2@skole.hr::7392f078-ed33-4df1-936a-56384b38e9ef" providerId="AD" clId="Web-{7FC42030-66F2-7A2B-45B3-12D5410BA72A}" dt="2024-04-07T19:43:17.961" v="2246"/>
          <ac:picMkLst>
            <pc:docMk/>
            <pc:sldMk cId="459611204" sldId="270"/>
            <ac:picMk id="4" creationId="{3EF90FC1-EE24-F7C4-E851-8AB617DA0DB6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5:57.529" v="2263"/>
          <ac:picMkLst>
            <pc:docMk/>
            <pc:sldMk cId="459611204" sldId="270"/>
            <ac:picMk id="5" creationId="{5BB0BAE0-3708-8F08-6671-80DA644FC472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5:57.529" v="2263"/>
          <ac:picMkLst>
            <pc:docMk/>
            <pc:sldMk cId="459611204" sldId="270"/>
            <ac:picMk id="6" creationId="{D538941E-4281-B4E7-5915-AD5B6984C41D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5:57.529" v="2263"/>
          <ac:picMkLst>
            <pc:docMk/>
            <pc:sldMk cId="459611204" sldId="270"/>
            <ac:picMk id="7" creationId="{580815DD-5E13-AB32-C5E3-B8BF6E54AC71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5:57.529" v="2263"/>
          <ac:picMkLst>
            <pc:docMk/>
            <pc:sldMk cId="459611204" sldId="270"/>
            <ac:picMk id="8" creationId="{805FEBD2-CE4B-D911-5793-3AE52FC01ED6}"/>
          </ac:picMkLst>
        </pc:picChg>
      </pc:sldChg>
      <pc:sldChg chg="addSp delSp modSp add replId">
        <pc:chgData name="Kristina Biočić" userId="S::kristina.biocic2@skole.hr::7392f078-ed33-4df1-936a-56384b38e9ef" providerId="AD" clId="Web-{7FC42030-66F2-7A2B-45B3-12D5410BA72A}" dt="2024-04-07T19:48:48.311" v="2281" actId="20577"/>
        <pc:sldMkLst>
          <pc:docMk/>
          <pc:sldMk cId="2551615331" sldId="271"/>
        </pc:sldMkLst>
        <pc:spChg chg="mod">
          <ac:chgData name="Kristina Biočić" userId="S::kristina.biocic2@skole.hr::7392f078-ed33-4df1-936a-56384b38e9ef" providerId="AD" clId="Web-{7FC42030-66F2-7A2B-45B3-12D5410BA72A}" dt="2024-04-07T19:48:48.311" v="2281" actId="20577"/>
          <ac:spMkLst>
            <pc:docMk/>
            <pc:sldMk cId="2551615331" sldId="271"/>
            <ac:spMk id="2" creationId="{1FF9EF9C-388E-378F-7B91-5F84B11C10D8}"/>
          </ac:spMkLst>
        </pc:spChg>
        <pc:spChg chg="add del mod">
          <ac:chgData name="Kristina Biočić" userId="S::kristina.biocic2@skole.hr::7392f078-ed33-4df1-936a-56384b38e9ef" providerId="AD" clId="Web-{7FC42030-66F2-7A2B-45B3-12D5410BA72A}" dt="2024-04-07T19:48:32.811" v="2276"/>
          <ac:spMkLst>
            <pc:docMk/>
            <pc:sldMk cId="2551615331" sldId="271"/>
            <ac:spMk id="5" creationId="{5E4F925E-0BF1-2F19-243C-5204066C3197}"/>
          </ac:spMkLst>
        </pc:spChg>
        <pc:picChg chg="del">
          <ac:chgData name="Kristina Biočić" userId="S::kristina.biocic2@skole.hr::7392f078-ed33-4df1-936a-56384b38e9ef" providerId="AD" clId="Web-{7FC42030-66F2-7A2B-45B3-12D5410BA72A}" dt="2024-04-07T19:47:49.920" v="2273"/>
          <ac:picMkLst>
            <pc:docMk/>
            <pc:sldMk cId="2551615331" sldId="271"/>
            <ac:picMk id="4" creationId="{06EB5984-37C4-27EC-E467-4E6FEC04918F}"/>
          </ac:picMkLst>
        </pc:picChg>
        <pc:picChg chg="add mod ord">
          <ac:chgData name="Kristina Biočić" userId="S::kristina.biocic2@skole.hr::7392f078-ed33-4df1-936a-56384b38e9ef" providerId="AD" clId="Web-{7FC42030-66F2-7A2B-45B3-12D5410BA72A}" dt="2024-04-07T19:48:38.389" v="2278" actId="14100"/>
          <ac:picMkLst>
            <pc:docMk/>
            <pc:sldMk cId="2551615331" sldId="271"/>
            <ac:picMk id="6" creationId="{74B8546D-1C28-B891-9453-CCD951594E3E}"/>
          </ac:picMkLst>
        </pc:picChg>
      </pc:sldChg>
      <pc:sldMasterChg chg="del delSldLayout">
        <pc:chgData name="Kristina Biočić" userId="S::kristina.biocic2@skole.hr::7392f078-ed33-4df1-936a-56384b38e9ef" providerId="AD" clId="Web-{7FC42030-66F2-7A2B-45B3-12D5410BA72A}" dt="2024-04-07T14:21:42.457" v="29"/>
        <pc:sldMasterMkLst>
          <pc:docMk/>
          <pc:sldMasterMk cId="2460954070" sldId="2147483660"/>
        </pc:sldMasterMkLst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replId addSldLayout">
        <pc:chgData name="Kristina Biočić" userId="S::kristina.biocic2@skole.hr::7392f078-ed33-4df1-936a-56384b38e9ef" providerId="AD" clId="Web-{7FC42030-66F2-7A2B-45B3-12D5410BA72A}" dt="2024-04-07T14:21:42.457" v="29"/>
        <pc:sldMasterMkLst>
          <pc:docMk/>
          <pc:sldMasterMk cId="2610917749" sldId="2147483672"/>
        </pc:sldMasterMkLst>
        <pc:sldLayoutChg chg="ad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574812464" sldId="2147483673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954239243" sldId="2147483674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1637271191" sldId="2147483675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2258256562" sldId="2147483676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3470899100" sldId="2147483677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3971384418" sldId="2147483678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3287426109" sldId="2147483679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131011687" sldId="2147483680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4132394293" sldId="2147483681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3099351957" sldId="2147483682"/>
          </pc:sldLayoutMkLst>
        </pc:sldLayoutChg>
        <pc:sldLayoutChg chg="add replId">
          <pc:chgData name="Kristina Biočić" userId="S::kristina.biocic2@skole.hr::7392f078-ed33-4df1-936a-56384b38e9ef" providerId="AD" clId="Web-{7FC42030-66F2-7A2B-45B3-12D5410BA72A}" dt="2024-04-07T14:21:42.457" v="29"/>
          <pc:sldLayoutMkLst>
            <pc:docMk/>
            <pc:sldMasterMk cId="2610917749" sldId="2147483672"/>
            <pc:sldLayoutMk cId="294500606" sldId="214748368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F2718-47C8-479E-A76B-18A8E3A8212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9F1883-E767-4EAB-AEA6-07FDC447661B}">
      <dgm:prSet/>
      <dgm:spPr/>
      <dgm:t>
        <a:bodyPr/>
        <a:lstStyle/>
        <a:p>
          <a:r>
            <a:rPr lang="en-US" dirty="0" err="1"/>
            <a:t>relativne</a:t>
          </a:r>
          <a:r>
            <a:rPr lang="en-US" dirty="0"/>
            <a:t> </a:t>
          </a:r>
          <a:r>
            <a:rPr lang="en-US" dirty="0" err="1"/>
            <a:t>gustoće</a:t>
          </a:r>
          <a:endParaRPr lang="en-US" dirty="0"/>
        </a:p>
      </dgm:t>
    </dgm:pt>
    <dgm:pt modelId="{53DB6055-7E24-4243-ADB3-7641985C7193}" type="parTrans" cxnId="{520BA4F6-035C-4019-A615-F99B65D9B3A6}">
      <dgm:prSet/>
      <dgm:spPr/>
      <dgm:t>
        <a:bodyPr/>
        <a:lstStyle/>
        <a:p>
          <a:endParaRPr lang="en-US"/>
        </a:p>
      </dgm:t>
    </dgm:pt>
    <dgm:pt modelId="{E5682A66-AC41-4F7D-91AC-FBD8CFFA8F79}" type="sibTrans" cxnId="{520BA4F6-035C-4019-A615-F99B65D9B3A6}">
      <dgm:prSet/>
      <dgm:spPr/>
      <dgm:t>
        <a:bodyPr/>
        <a:lstStyle/>
        <a:p>
          <a:endParaRPr lang="en-US"/>
        </a:p>
      </dgm:t>
    </dgm:pt>
    <dgm:pt modelId="{86D99F39-73E6-4C12-83CF-3ED667A68C55}">
      <dgm:prSet/>
      <dgm:spPr/>
      <dgm:t>
        <a:bodyPr/>
        <a:lstStyle/>
        <a:p>
          <a:r>
            <a:rPr lang="en-US" dirty="0" err="1"/>
            <a:t>ukupne</a:t>
          </a:r>
          <a:r>
            <a:rPr lang="en-US" dirty="0"/>
            <a:t> </a:t>
          </a:r>
          <a:r>
            <a:rPr lang="en-US" dirty="0" err="1"/>
            <a:t>kiseline</a:t>
          </a:r>
          <a:r>
            <a:rPr lang="en-US" dirty="0"/>
            <a:t>(</a:t>
          </a:r>
          <a:r>
            <a:rPr lang="en-US" dirty="0" err="1"/>
            <a:t>izraženih</a:t>
          </a:r>
          <a:r>
            <a:rPr lang="en-US" dirty="0"/>
            <a:t> </a:t>
          </a:r>
          <a:r>
            <a:rPr lang="en-US" dirty="0" err="1"/>
            <a:t>kao</a:t>
          </a:r>
          <a:r>
            <a:rPr lang="en-US" dirty="0"/>
            <a:t> </a:t>
          </a:r>
          <a:r>
            <a:rPr lang="en-US" dirty="0" err="1"/>
            <a:t>vinska</a:t>
          </a:r>
          <a:r>
            <a:rPr lang="en-US" dirty="0"/>
            <a:t> </a:t>
          </a:r>
          <a:r>
            <a:rPr lang="en-US" dirty="0" err="1"/>
            <a:t>kiselina</a:t>
          </a:r>
          <a:r>
            <a:rPr lang="en-US" dirty="0"/>
            <a:t>)</a:t>
          </a:r>
        </a:p>
      </dgm:t>
    </dgm:pt>
    <dgm:pt modelId="{975107E2-65F6-45DD-9B03-6C844EAAD2A0}" type="parTrans" cxnId="{D5F17C44-2EEB-4742-BEF4-72EF3CAE1B27}">
      <dgm:prSet/>
      <dgm:spPr/>
      <dgm:t>
        <a:bodyPr/>
        <a:lstStyle/>
        <a:p>
          <a:endParaRPr lang="en-US"/>
        </a:p>
      </dgm:t>
    </dgm:pt>
    <dgm:pt modelId="{16278369-D2F1-4312-8871-97C620500B01}" type="sibTrans" cxnId="{D5F17C44-2EEB-4742-BEF4-72EF3CAE1B27}">
      <dgm:prSet/>
      <dgm:spPr/>
      <dgm:t>
        <a:bodyPr/>
        <a:lstStyle/>
        <a:p>
          <a:endParaRPr lang="en-US"/>
        </a:p>
      </dgm:t>
    </dgm:pt>
    <dgm:pt modelId="{AC304EEA-83AD-4B5B-B381-892FEF83DAF1}">
      <dgm:prSet/>
      <dgm:spPr/>
      <dgm:t>
        <a:bodyPr/>
        <a:lstStyle/>
        <a:p>
          <a:r>
            <a:rPr lang="en-US" dirty="0" err="1"/>
            <a:t>hlapivih</a:t>
          </a:r>
          <a:r>
            <a:rPr lang="en-US" dirty="0"/>
            <a:t> </a:t>
          </a:r>
          <a:r>
            <a:rPr lang="en-US" dirty="0" err="1"/>
            <a:t>kiselina</a:t>
          </a:r>
          <a:r>
            <a:rPr lang="en-US" dirty="0"/>
            <a:t>(</a:t>
          </a:r>
          <a:r>
            <a:rPr lang="en-US" dirty="0" err="1"/>
            <a:t>izraženih</a:t>
          </a:r>
          <a:r>
            <a:rPr lang="en-US" dirty="0"/>
            <a:t> </a:t>
          </a:r>
          <a:r>
            <a:rPr lang="en-US" dirty="0" err="1"/>
            <a:t>kao</a:t>
          </a:r>
          <a:r>
            <a:rPr lang="en-US" dirty="0"/>
            <a:t> </a:t>
          </a:r>
          <a:r>
            <a:rPr lang="en-US" dirty="0" err="1"/>
            <a:t>octena</a:t>
          </a:r>
          <a:r>
            <a:rPr lang="en-US" dirty="0"/>
            <a:t> </a:t>
          </a:r>
          <a:r>
            <a:rPr lang="en-US" dirty="0" err="1"/>
            <a:t>kiselina</a:t>
          </a:r>
          <a:r>
            <a:rPr lang="en-US" dirty="0"/>
            <a:t>)</a:t>
          </a:r>
        </a:p>
      </dgm:t>
    </dgm:pt>
    <dgm:pt modelId="{8FAE76A9-FCA9-4A99-BC9C-4A98A63BDE88}" type="parTrans" cxnId="{80E4CF96-18B5-4671-9E8C-91A46ED96AA1}">
      <dgm:prSet/>
      <dgm:spPr/>
      <dgm:t>
        <a:bodyPr/>
        <a:lstStyle/>
        <a:p>
          <a:endParaRPr lang="en-US"/>
        </a:p>
      </dgm:t>
    </dgm:pt>
    <dgm:pt modelId="{155A48BE-CB8D-49EB-8104-EBDBF4E83C4B}" type="sibTrans" cxnId="{80E4CF96-18B5-4671-9E8C-91A46ED96AA1}">
      <dgm:prSet/>
      <dgm:spPr/>
      <dgm:t>
        <a:bodyPr/>
        <a:lstStyle/>
        <a:p>
          <a:endParaRPr lang="en-US"/>
        </a:p>
      </dgm:t>
    </dgm:pt>
    <dgm:pt modelId="{6C79F329-E591-4727-B942-2DCD6377D30F}">
      <dgm:prSet/>
      <dgm:spPr/>
      <dgm:t>
        <a:bodyPr/>
        <a:lstStyle/>
        <a:p>
          <a:r>
            <a:rPr lang="en-US" dirty="0"/>
            <a:t>pH vina</a:t>
          </a:r>
        </a:p>
      </dgm:t>
    </dgm:pt>
    <dgm:pt modelId="{3DA0A98A-8883-4C5C-BB0C-BFA4F4EE604C}" type="parTrans" cxnId="{94FC7C69-990E-4A24-9C75-05F5FE21F186}">
      <dgm:prSet/>
      <dgm:spPr/>
      <dgm:t>
        <a:bodyPr/>
        <a:lstStyle/>
        <a:p>
          <a:endParaRPr lang="en-US"/>
        </a:p>
      </dgm:t>
    </dgm:pt>
    <dgm:pt modelId="{5A135AFA-5359-463E-AAED-AECB89457117}" type="sibTrans" cxnId="{94FC7C69-990E-4A24-9C75-05F5FE21F186}">
      <dgm:prSet/>
      <dgm:spPr/>
      <dgm:t>
        <a:bodyPr/>
        <a:lstStyle/>
        <a:p>
          <a:endParaRPr lang="en-US"/>
        </a:p>
      </dgm:t>
    </dgm:pt>
    <dgm:pt modelId="{7164D2FE-1A6B-4343-9D96-B26CD967FDF3}">
      <dgm:prSet/>
      <dgm:spPr/>
      <dgm:t>
        <a:bodyPr/>
        <a:lstStyle/>
        <a:p>
          <a:r>
            <a:rPr lang="en-US" dirty="0" err="1"/>
            <a:t>udjela</a:t>
          </a:r>
          <a:r>
            <a:rPr lang="en-US" dirty="0"/>
            <a:t> </a:t>
          </a:r>
          <a:r>
            <a:rPr lang="en-US" dirty="0" err="1"/>
            <a:t>alkohola</a:t>
          </a:r>
          <a:r>
            <a:rPr lang="en-US" dirty="0"/>
            <a:t> u </a:t>
          </a:r>
          <a:r>
            <a:rPr lang="en-US" dirty="0" err="1"/>
            <a:t>vinu</a:t>
          </a:r>
          <a:endParaRPr lang="en-US" dirty="0"/>
        </a:p>
      </dgm:t>
    </dgm:pt>
    <dgm:pt modelId="{FE4510E3-F4CC-4CE7-894F-7949C285184F}" type="parTrans" cxnId="{76A163F0-6A39-4162-9767-14889695FE35}">
      <dgm:prSet/>
      <dgm:spPr/>
      <dgm:t>
        <a:bodyPr/>
        <a:lstStyle/>
        <a:p>
          <a:endParaRPr lang="en-US"/>
        </a:p>
      </dgm:t>
    </dgm:pt>
    <dgm:pt modelId="{E37815FC-657C-405B-85E1-A6CA809EBF4B}" type="sibTrans" cxnId="{76A163F0-6A39-4162-9767-14889695FE35}">
      <dgm:prSet/>
      <dgm:spPr/>
      <dgm:t>
        <a:bodyPr/>
        <a:lstStyle/>
        <a:p>
          <a:endParaRPr lang="en-US"/>
        </a:p>
      </dgm:t>
    </dgm:pt>
    <dgm:pt modelId="{83163240-6119-4244-BCFC-E3C8FE4F245C}">
      <dgm:prSet/>
      <dgm:spPr/>
      <dgm:t>
        <a:bodyPr/>
        <a:lstStyle/>
        <a:p>
          <a:r>
            <a:rPr lang="en-US" dirty="0" err="1"/>
            <a:t>reducirajućih</a:t>
          </a:r>
          <a:r>
            <a:rPr lang="en-US" dirty="0"/>
            <a:t> </a:t>
          </a:r>
          <a:r>
            <a:rPr lang="en-US" dirty="0" err="1"/>
            <a:t>šećera</a:t>
          </a:r>
          <a:r>
            <a:rPr lang="en-US" dirty="0"/>
            <a:t> u </a:t>
          </a:r>
          <a:r>
            <a:rPr lang="en-US" dirty="0" err="1"/>
            <a:t>vinu</a:t>
          </a:r>
          <a:r>
            <a:rPr lang="en-US" dirty="0"/>
            <a:t>(</a:t>
          </a:r>
          <a:r>
            <a:rPr lang="en-US" dirty="0" err="1"/>
            <a:t>moštu</a:t>
          </a:r>
          <a:r>
            <a:rPr lang="en-US" dirty="0"/>
            <a:t>)</a:t>
          </a:r>
        </a:p>
      </dgm:t>
    </dgm:pt>
    <dgm:pt modelId="{51E9DD8C-E593-4397-901F-3D32A28F811F}" type="parTrans" cxnId="{A8964C32-304B-45EF-8049-6097B0843803}">
      <dgm:prSet/>
      <dgm:spPr/>
      <dgm:t>
        <a:bodyPr/>
        <a:lstStyle/>
        <a:p>
          <a:endParaRPr lang="en-US"/>
        </a:p>
      </dgm:t>
    </dgm:pt>
    <dgm:pt modelId="{03393D5D-EFE1-45D7-ADC1-525ABAD0F2B1}" type="sibTrans" cxnId="{A8964C32-304B-45EF-8049-6097B0843803}">
      <dgm:prSet/>
      <dgm:spPr/>
      <dgm:t>
        <a:bodyPr/>
        <a:lstStyle/>
        <a:p>
          <a:endParaRPr lang="en-US"/>
        </a:p>
      </dgm:t>
    </dgm:pt>
    <dgm:pt modelId="{021D4ED5-7E88-4B6F-B806-F22FBE79D22A}">
      <dgm:prSet/>
      <dgm:spPr/>
      <dgm:t>
        <a:bodyPr/>
        <a:lstStyle/>
        <a:p>
          <a:r>
            <a:rPr lang="en-US" dirty="0" err="1"/>
            <a:t>slobodnog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 </a:t>
          </a:r>
          <a:r>
            <a:rPr lang="en-US" dirty="0" err="1"/>
            <a:t>ukupnog</a:t>
          </a:r>
          <a:r>
            <a:rPr lang="en-US" dirty="0"/>
            <a:t> SO</a:t>
          </a:r>
          <a:r>
            <a:rPr lang="en-US" baseline="-25000" dirty="0"/>
            <a:t>2   </a:t>
          </a:r>
          <a:r>
            <a:rPr lang="en-US" dirty="0"/>
            <a:t>u </a:t>
          </a:r>
          <a:r>
            <a:rPr lang="en-US" dirty="0" err="1"/>
            <a:t>vinu</a:t>
          </a:r>
          <a:endParaRPr lang="en-US" dirty="0"/>
        </a:p>
      </dgm:t>
    </dgm:pt>
    <dgm:pt modelId="{1CC10F99-7115-470F-85AF-CFFA92A23DC2}" type="parTrans" cxnId="{DA2697D8-5BB0-4338-B3CD-43E55F903F3F}">
      <dgm:prSet/>
      <dgm:spPr/>
      <dgm:t>
        <a:bodyPr/>
        <a:lstStyle/>
        <a:p>
          <a:endParaRPr lang="en-US"/>
        </a:p>
      </dgm:t>
    </dgm:pt>
    <dgm:pt modelId="{B76D4540-5075-4346-A55D-5D0CEF7691CD}" type="sibTrans" cxnId="{DA2697D8-5BB0-4338-B3CD-43E55F903F3F}">
      <dgm:prSet/>
      <dgm:spPr/>
      <dgm:t>
        <a:bodyPr/>
        <a:lstStyle/>
        <a:p>
          <a:endParaRPr lang="en-US"/>
        </a:p>
      </dgm:t>
    </dgm:pt>
    <dgm:pt modelId="{BABD82FA-9667-4D67-9407-8D40E96C11AA}">
      <dgm:prSet/>
      <dgm:spPr/>
      <dgm:t>
        <a:bodyPr/>
        <a:lstStyle/>
        <a:p>
          <a:r>
            <a:rPr lang="en-US" dirty="0" err="1"/>
            <a:t>ostalih</a:t>
          </a:r>
          <a:r>
            <a:rPr lang="en-US" dirty="0"/>
            <a:t> </a:t>
          </a:r>
          <a:r>
            <a:rPr lang="en-US" dirty="0" err="1"/>
            <a:t>sastojaka</a:t>
          </a:r>
          <a:r>
            <a:rPr lang="en-US" dirty="0"/>
            <a:t> </a:t>
          </a:r>
          <a:r>
            <a:rPr lang="en-US" dirty="0" err="1"/>
            <a:t>specifičnih</a:t>
          </a:r>
          <a:r>
            <a:rPr lang="en-US" dirty="0"/>
            <a:t> za </a:t>
          </a:r>
          <a:r>
            <a:rPr lang="en-US" dirty="0" err="1"/>
            <a:t>kvalitetu</a:t>
          </a:r>
          <a:r>
            <a:rPr lang="en-US" dirty="0"/>
            <a:t> vina</a:t>
          </a:r>
        </a:p>
      </dgm:t>
    </dgm:pt>
    <dgm:pt modelId="{81D0B7C6-E5E9-490C-813D-A8C331CF5940}" type="parTrans" cxnId="{C0303502-D82A-4172-8903-4D07B23013EA}">
      <dgm:prSet/>
      <dgm:spPr/>
      <dgm:t>
        <a:bodyPr/>
        <a:lstStyle/>
        <a:p>
          <a:endParaRPr lang="en-US"/>
        </a:p>
      </dgm:t>
    </dgm:pt>
    <dgm:pt modelId="{CE608A11-39F8-4F26-9D2C-40AEF7B3EA4F}" type="sibTrans" cxnId="{C0303502-D82A-4172-8903-4D07B23013EA}">
      <dgm:prSet/>
      <dgm:spPr/>
      <dgm:t>
        <a:bodyPr/>
        <a:lstStyle/>
        <a:p>
          <a:endParaRPr lang="en-US"/>
        </a:p>
      </dgm:t>
    </dgm:pt>
    <dgm:pt modelId="{7DFBBFBC-E765-4AB8-B101-C1575B5B44EE}" type="pres">
      <dgm:prSet presAssocID="{0B2F2718-47C8-479E-A76B-18A8E3A8212A}" presName="diagram" presStyleCnt="0">
        <dgm:presLayoutVars>
          <dgm:dir/>
          <dgm:resizeHandles val="exact"/>
        </dgm:presLayoutVars>
      </dgm:prSet>
      <dgm:spPr/>
    </dgm:pt>
    <dgm:pt modelId="{FA39D43E-3EDB-481E-AE12-5837AB476954}" type="pres">
      <dgm:prSet presAssocID="{B69F1883-E767-4EAB-AEA6-07FDC447661B}" presName="node" presStyleLbl="node1" presStyleIdx="0" presStyleCnt="8">
        <dgm:presLayoutVars>
          <dgm:bulletEnabled val="1"/>
        </dgm:presLayoutVars>
      </dgm:prSet>
      <dgm:spPr/>
    </dgm:pt>
    <dgm:pt modelId="{E315D5EC-C19A-416C-AAE6-A4C4B566913F}" type="pres">
      <dgm:prSet presAssocID="{E5682A66-AC41-4F7D-91AC-FBD8CFFA8F79}" presName="sibTrans" presStyleCnt="0"/>
      <dgm:spPr/>
    </dgm:pt>
    <dgm:pt modelId="{7126671B-FA0D-406F-A7F0-35F252FF06B0}" type="pres">
      <dgm:prSet presAssocID="{86D99F39-73E6-4C12-83CF-3ED667A68C55}" presName="node" presStyleLbl="node1" presStyleIdx="1" presStyleCnt="8">
        <dgm:presLayoutVars>
          <dgm:bulletEnabled val="1"/>
        </dgm:presLayoutVars>
      </dgm:prSet>
      <dgm:spPr/>
    </dgm:pt>
    <dgm:pt modelId="{E290110D-805B-4CC4-9614-141369F30DAF}" type="pres">
      <dgm:prSet presAssocID="{16278369-D2F1-4312-8871-97C620500B01}" presName="sibTrans" presStyleCnt="0"/>
      <dgm:spPr/>
    </dgm:pt>
    <dgm:pt modelId="{C03302A3-AFE5-4CC8-B27D-EDAF4E8B4A63}" type="pres">
      <dgm:prSet presAssocID="{AC304EEA-83AD-4B5B-B381-892FEF83DAF1}" presName="node" presStyleLbl="node1" presStyleIdx="2" presStyleCnt="8">
        <dgm:presLayoutVars>
          <dgm:bulletEnabled val="1"/>
        </dgm:presLayoutVars>
      </dgm:prSet>
      <dgm:spPr/>
    </dgm:pt>
    <dgm:pt modelId="{E5AF78A8-9202-4F90-8CF1-D2D74B988C1F}" type="pres">
      <dgm:prSet presAssocID="{155A48BE-CB8D-49EB-8104-EBDBF4E83C4B}" presName="sibTrans" presStyleCnt="0"/>
      <dgm:spPr/>
    </dgm:pt>
    <dgm:pt modelId="{419B7058-BC0D-488C-A742-C1502677BA56}" type="pres">
      <dgm:prSet presAssocID="{6C79F329-E591-4727-B942-2DCD6377D30F}" presName="node" presStyleLbl="node1" presStyleIdx="3" presStyleCnt="8">
        <dgm:presLayoutVars>
          <dgm:bulletEnabled val="1"/>
        </dgm:presLayoutVars>
      </dgm:prSet>
      <dgm:spPr/>
    </dgm:pt>
    <dgm:pt modelId="{224D830E-AF52-43D4-B36D-06E85709E7DB}" type="pres">
      <dgm:prSet presAssocID="{5A135AFA-5359-463E-AAED-AECB89457117}" presName="sibTrans" presStyleCnt="0"/>
      <dgm:spPr/>
    </dgm:pt>
    <dgm:pt modelId="{C4C37DF5-DA33-488A-9839-1B7841018AF5}" type="pres">
      <dgm:prSet presAssocID="{7164D2FE-1A6B-4343-9D96-B26CD967FDF3}" presName="node" presStyleLbl="node1" presStyleIdx="4" presStyleCnt="8">
        <dgm:presLayoutVars>
          <dgm:bulletEnabled val="1"/>
        </dgm:presLayoutVars>
      </dgm:prSet>
      <dgm:spPr/>
    </dgm:pt>
    <dgm:pt modelId="{F38B9914-7754-4746-AEA1-76AF6E1BA347}" type="pres">
      <dgm:prSet presAssocID="{E37815FC-657C-405B-85E1-A6CA809EBF4B}" presName="sibTrans" presStyleCnt="0"/>
      <dgm:spPr/>
    </dgm:pt>
    <dgm:pt modelId="{45432138-FB1B-481E-8A67-0402EEF21752}" type="pres">
      <dgm:prSet presAssocID="{83163240-6119-4244-BCFC-E3C8FE4F245C}" presName="node" presStyleLbl="node1" presStyleIdx="5" presStyleCnt="8">
        <dgm:presLayoutVars>
          <dgm:bulletEnabled val="1"/>
        </dgm:presLayoutVars>
      </dgm:prSet>
      <dgm:spPr/>
    </dgm:pt>
    <dgm:pt modelId="{4BCA7DC5-8FD9-4ACD-90B7-637CF9358208}" type="pres">
      <dgm:prSet presAssocID="{03393D5D-EFE1-45D7-ADC1-525ABAD0F2B1}" presName="sibTrans" presStyleCnt="0"/>
      <dgm:spPr/>
    </dgm:pt>
    <dgm:pt modelId="{B3A91DCD-5B64-4574-B8F5-35CF93A3CB6A}" type="pres">
      <dgm:prSet presAssocID="{021D4ED5-7E88-4B6F-B806-F22FBE79D22A}" presName="node" presStyleLbl="node1" presStyleIdx="6" presStyleCnt="8">
        <dgm:presLayoutVars>
          <dgm:bulletEnabled val="1"/>
        </dgm:presLayoutVars>
      </dgm:prSet>
      <dgm:spPr/>
    </dgm:pt>
    <dgm:pt modelId="{29C8FD02-211E-4800-8755-A9C3668E2872}" type="pres">
      <dgm:prSet presAssocID="{B76D4540-5075-4346-A55D-5D0CEF7691CD}" presName="sibTrans" presStyleCnt="0"/>
      <dgm:spPr/>
    </dgm:pt>
    <dgm:pt modelId="{6F6B9CB7-679F-42B2-83A8-0E500BC92757}" type="pres">
      <dgm:prSet presAssocID="{BABD82FA-9667-4D67-9407-8D40E96C11AA}" presName="node" presStyleLbl="node1" presStyleIdx="7" presStyleCnt="8">
        <dgm:presLayoutVars>
          <dgm:bulletEnabled val="1"/>
        </dgm:presLayoutVars>
      </dgm:prSet>
      <dgm:spPr/>
    </dgm:pt>
  </dgm:ptLst>
  <dgm:cxnLst>
    <dgm:cxn modelId="{C0303502-D82A-4172-8903-4D07B23013EA}" srcId="{0B2F2718-47C8-479E-A76B-18A8E3A8212A}" destId="{BABD82FA-9667-4D67-9407-8D40E96C11AA}" srcOrd="7" destOrd="0" parTransId="{81D0B7C6-E5E9-490C-813D-A8C331CF5940}" sibTransId="{CE608A11-39F8-4F26-9D2C-40AEF7B3EA4F}"/>
    <dgm:cxn modelId="{B3D8BD0E-5F71-4370-8D58-73674F00BFF5}" type="presOf" srcId="{86D99F39-73E6-4C12-83CF-3ED667A68C55}" destId="{7126671B-FA0D-406F-A7F0-35F252FF06B0}" srcOrd="0" destOrd="0" presId="urn:microsoft.com/office/officeart/2005/8/layout/default"/>
    <dgm:cxn modelId="{A8964C32-304B-45EF-8049-6097B0843803}" srcId="{0B2F2718-47C8-479E-A76B-18A8E3A8212A}" destId="{83163240-6119-4244-BCFC-E3C8FE4F245C}" srcOrd="5" destOrd="0" parTransId="{51E9DD8C-E593-4397-901F-3D32A28F811F}" sibTransId="{03393D5D-EFE1-45D7-ADC1-525ABAD0F2B1}"/>
    <dgm:cxn modelId="{D5F17C44-2EEB-4742-BEF4-72EF3CAE1B27}" srcId="{0B2F2718-47C8-479E-A76B-18A8E3A8212A}" destId="{86D99F39-73E6-4C12-83CF-3ED667A68C55}" srcOrd="1" destOrd="0" parTransId="{975107E2-65F6-45DD-9B03-6C844EAAD2A0}" sibTransId="{16278369-D2F1-4312-8871-97C620500B01}"/>
    <dgm:cxn modelId="{94FC7C69-990E-4A24-9C75-05F5FE21F186}" srcId="{0B2F2718-47C8-479E-A76B-18A8E3A8212A}" destId="{6C79F329-E591-4727-B942-2DCD6377D30F}" srcOrd="3" destOrd="0" parTransId="{3DA0A98A-8883-4C5C-BB0C-BFA4F4EE604C}" sibTransId="{5A135AFA-5359-463E-AAED-AECB89457117}"/>
    <dgm:cxn modelId="{9D1DC850-F62D-480A-90B4-51294FDE0687}" type="presOf" srcId="{0B2F2718-47C8-479E-A76B-18A8E3A8212A}" destId="{7DFBBFBC-E765-4AB8-B101-C1575B5B44EE}" srcOrd="0" destOrd="0" presId="urn:microsoft.com/office/officeart/2005/8/layout/default"/>
    <dgm:cxn modelId="{0E76947A-1A6E-4359-B0A1-3994DC1BDE9A}" type="presOf" srcId="{7164D2FE-1A6B-4343-9D96-B26CD967FDF3}" destId="{C4C37DF5-DA33-488A-9839-1B7841018AF5}" srcOrd="0" destOrd="0" presId="urn:microsoft.com/office/officeart/2005/8/layout/default"/>
    <dgm:cxn modelId="{96C0C284-9B42-4ADB-87B6-57EF6FD4C44A}" type="presOf" srcId="{AC304EEA-83AD-4B5B-B381-892FEF83DAF1}" destId="{C03302A3-AFE5-4CC8-B27D-EDAF4E8B4A63}" srcOrd="0" destOrd="0" presId="urn:microsoft.com/office/officeart/2005/8/layout/default"/>
    <dgm:cxn modelId="{E378878E-00D4-4D38-B1EE-4B6875FDC47A}" type="presOf" srcId="{BABD82FA-9667-4D67-9407-8D40E96C11AA}" destId="{6F6B9CB7-679F-42B2-83A8-0E500BC92757}" srcOrd="0" destOrd="0" presId="urn:microsoft.com/office/officeart/2005/8/layout/default"/>
    <dgm:cxn modelId="{80E4CF96-18B5-4671-9E8C-91A46ED96AA1}" srcId="{0B2F2718-47C8-479E-A76B-18A8E3A8212A}" destId="{AC304EEA-83AD-4B5B-B381-892FEF83DAF1}" srcOrd="2" destOrd="0" parTransId="{8FAE76A9-FCA9-4A99-BC9C-4A98A63BDE88}" sibTransId="{155A48BE-CB8D-49EB-8104-EBDBF4E83C4B}"/>
    <dgm:cxn modelId="{E4B0819D-DCE6-49E8-8998-419FB9B54BEC}" type="presOf" srcId="{B69F1883-E767-4EAB-AEA6-07FDC447661B}" destId="{FA39D43E-3EDB-481E-AE12-5837AB476954}" srcOrd="0" destOrd="0" presId="urn:microsoft.com/office/officeart/2005/8/layout/default"/>
    <dgm:cxn modelId="{B05125A5-3B42-41DB-9A4C-D4B0AC479884}" type="presOf" srcId="{6C79F329-E591-4727-B942-2DCD6377D30F}" destId="{419B7058-BC0D-488C-A742-C1502677BA56}" srcOrd="0" destOrd="0" presId="urn:microsoft.com/office/officeart/2005/8/layout/default"/>
    <dgm:cxn modelId="{D3D5BDCC-7BAF-4D35-B033-FDD9F427C844}" type="presOf" srcId="{021D4ED5-7E88-4B6F-B806-F22FBE79D22A}" destId="{B3A91DCD-5B64-4574-B8F5-35CF93A3CB6A}" srcOrd="0" destOrd="0" presId="urn:microsoft.com/office/officeart/2005/8/layout/default"/>
    <dgm:cxn modelId="{DA2697D8-5BB0-4338-B3CD-43E55F903F3F}" srcId="{0B2F2718-47C8-479E-A76B-18A8E3A8212A}" destId="{021D4ED5-7E88-4B6F-B806-F22FBE79D22A}" srcOrd="6" destOrd="0" parTransId="{1CC10F99-7115-470F-85AF-CFFA92A23DC2}" sibTransId="{B76D4540-5075-4346-A55D-5D0CEF7691CD}"/>
    <dgm:cxn modelId="{17C1E2DB-2BE9-491A-B587-00E02C1ABFD6}" type="presOf" srcId="{83163240-6119-4244-BCFC-E3C8FE4F245C}" destId="{45432138-FB1B-481E-8A67-0402EEF21752}" srcOrd="0" destOrd="0" presId="urn:microsoft.com/office/officeart/2005/8/layout/default"/>
    <dgm:cxn modelId="{76A163F0-6A39-4162-9767-14889695FE35}" srcId="{0B2F2718-47C8-479E-A76B-18A8E3A8212A}" destId="{7164D2FE-1A6B-4343-9D96-B26CD967FDF3}" srcOrd="4" destOrd="0" parTransId="{FE4510E3-F4CC-4CE7-894F-7949C285184F}" sibTransId="{E37815FC-657C-405B-85E1-A6CA809EBF4B}"/>
    <dgm:cxn modelId="{520BA4F6-035C-4019-A615-F99B65D9B3A6}" srcId="{0B2F2718-47C8-479E-A76B-18A8E3A8212A}" destId="{B69F1883-E767-4EAB-AEA6-07FDC447661B}" srcOrd="0" destOrd="0" parTransId="{53DB6055-7E24-4243-ADB3-7641985C7193}" sibTransId="{E5682A66-AC41-4F7D-91AC-FBD8CFFA8F79}"/>
    <dgm:cxn modelId="{F8C2C165-512A-4A65-89A4-C8BCF227F660}" type="presParOf" srcId="{7DFBBFBC-E765-4AB8-B101-C1575B5B44EE}" destId="{FA39D43E-3EDB-481E-AE12-5837AB476954}" srcOrd="0" destOrd="0" presId="urn:microsoft.com/office/officeart/2005/8/layout/default"/>
    <dgm:cxn modelId="{5B3D03C5-6C96-43DF-A3F9-F34249220E31}" type="presParOf" srcId="{7DFBBFBC-E765-4AB8-B101-C1575B5B44EE}" destId="{E315D5EC-C19A-416C-AAE6-A4C4B566913F}" srcOrd="1" destOrd="0" presId="urn:microsoft.com/office/officeart/2005/8/layout/default"/>
    <dgm:cxn modelId="{68C40F2F-050D-400C-809F-9831EF26B44B}" type="presParOf" srcId="{7DFBBFBC-E765-4AB8-B101-C1575B5B44EE}" destId="{7126671B-FA0D-406F-A7F0-35F252FF06B0}" srcOrd="2" destOrd="0" presId="urn:microsoft.com/office/officeart/2005/8/layout/default"/>
    <dgm:cxn modelId="{AE41A663-D47E-4554-8AF5-6DA1290E3527}" type="presParOf" srcId="{7DFBBFBC-E765-4AB8-B101-C1575B5B44EE}" destId="{E290110D-805B-4CC4-9614-141369F30DAF}" srcOrd="3" destOrd="0" presId="urn:microsoft.com/office/officeart/2005/8/layout/default"/>
    <dgm:cxn modelId="{C9358CF0-FC39-40B5-8EDA-94CB1AB1C610}" type="presParOf" srcId="{7DFBBFBC-E765-4AB8-B101-C1575B5B44EE}" destId="{C03302A3-AFE5-4CC8-B27D-EDAF4E8B4A63}" srcOrd="4" destOrd="0" presId="urn:microsoft.com/office/officeart/2005/8/layout/default"/>
    <dgm:cxn modelId="{ABE5B519-1905-443A-86CC-5C5184752159}" type="presParOf" srcId="{7DFBBFBC-E765-4AB8-B101-C1575B5B44EE}" destId="{E5AF78A8-9202-4F90-8CF1-D2D74B988C1F}" srcOrd="5" destOrd="0" presId="urn:microsoft.com/office/officeart/2005/8/layout/default"/>
    <dgm:cxn modelId="{E5943633-9599-4D3C-9B55-AC3E0CBE4B78}" type="presParOf" srcId="{7DFBBFBC-E765-4AB8-B101-C1575B5B44EE}" destId="{419B7058-BC0D-488C-A742-C1502677BA56}" srcOrd="6" destOrd="0" presId="urn:microsoft.com/office/officeart/2005/8/layout/default"/>
    <dgm:cxn modelId="{AAFEE195-9869-4573-8C7E-619F553DEEC5}" type="presParOf" srcId="{7DFBBFBC-E765-4AB8-B101-C1575B5B44EE}" destId="{224D830E-AF52-43D4-B36D-06E85709E7DB}" srcOrd="7" destOrd="0" presId="urn:microsoft.com/office/officeart/2005/8/layout/default"/>
    <dgm:cxn modelId="{37D99183-CBED-4595-AEF8-8A7626678DC4}" type="presParOf" srcId="{7DFBBFBC-E765-4AB8-B101-C1575B5B44EE}" destId="{C4C37DF5-DA33-488A-9839-1B7841018AF5}" srcOrd="8" destOrd="0" presId="urn:microsoft.com/office/officeart/2005/8/layout/default"/>
    <dgm:cxn modelId="{CF33E86C-012C-438B-BC7D-C4707EBFCE3B}" type="presParOf" srcId="{7DFBBFBC-E765-4AB8-B101-C1575B5B44EE}" destId="{F38B9914-7754-4746-AEA1-76AF6E1BA347}" srcOrd="9" destOrd="0" presId="urn:microsoft.com/office/officeart/2005/8/layout/default"/>
    <dgm:cxn modelId="{6D795B6C-29DF-46F8-9074-45899599B839}" type="presParOf" srcId="{7DFBBFBC-E765-4AB8-B101-C1575B5B44EE}" destId="{45432138-FB1B-481E-8A67-0402EEF21752}" srcOrd="10" destOrd="0" presId="urn:microsoft.com/office/officeart/2005/8/layout/default"/>
    <dgm:cxn modelId="{673B3A63-5ED6-4E6D-AE52-283D247A1F10}" type="presParOf" srcId="{7DFBBFBC-E765-4AB8-B101-C1575B5B44EE}" destId="{4BCA7DC5-8FD9-4ACD-90B7-637CF9358208}" srcOrd="11" destOrd="0" presId="urn:microsoft.com/office/officeart/2005/8/layout/default"/>
    <dgm:cxn modelId="{5B555D36-B725-4FA8-8A12-776D9AB4599F}" type="presParOf" srcId="{7DFBBFBC-E765-4AB8-B101-C1575B5B44EE}" destId="{B3A91DCD-5B64-4574-B8F5-35CF93A3CB6A}" srcOrd="12" destOrd="0" presId="urn:microsoft.com/office/officeart/2005/8/layout/default"/>
    <dgm:cxn modelId="{A857EE4B-2FAF-44D4-8313-DFEE8CABE58C}" type="presParOf" srcId="{7DFBBFBC-E765-4AB8-B101-C1575B5B44EE}" destId="{29C8FD02-211E-4800-8755-A9C3668E2872}" srcOrd="13" destOrd="0" presId="urn:microsoft.com/office/officeart/2005/8/layout/default"/>
    <dgm:cxn modelId="{B9252E71-421E-4A64-B876-593E21057EC1}" type="presParOf" srcId="{7DFBBFBC-E765-4AB8-B101-C1575B5B44EE}" destId="{6F6B9CB7-679F-42B2-83A8-0E500BC9275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9D43E-3EDB-481E-AE12-5837AB476954}">
      <dsp:nvSpPr>
        <dsp:cNvPr id="0" name=""/>
        <dsp:cNvSpPr/>
      </dsp:nvSpPr>
      <dsp:spPr>
        <a:xfrm>
          <a:off x="859810" y="3140"/>
          <a:ext cx="1951726" cy="117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relativne</a:t>
          </a:r>
          <a:r>
            <a:rPr lang="en-US" sz="1800" kern="1200" dirty="0"/>
            <a:t> </a:t>
          </a:r>
          <a:r>
            <a:rPr lang="en-US" sz="1800" kern="1200" dirty="0" err="1"/>
            <a:t>gustoće</a:t>
          </a:r>
          <a:endParaRPr lang="en-US" sz="1800" kern="1200" dirty="0"/>
        </a:p>
      </dsp:txBody>
      <dsp:txXfrm>
        <a:off x="859810" y="3140"/>
        <a:ext cx="1951726" cy="1171036"/>
      </dsp:txXfrm>
    </dsp:sp>
    <dsp:sp modelId="{7126671B-FA0D-406F-A7F0-35F252FF06B0}">
      <dsp:nvSpPr>
        <dsp:cNvPr id="0" name=""/>
        <dsp:cNvSpPr/>
      </dsp:nvSpPr>
      <dsp:spPr>
        <a:xfrm>
          <a:off x="3006710" y="3140"/>
          <a:ext cx="1951726" cy="117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ukupne</a:t>
          </a:r>
          <a:r>
            <a:rPr lang="en-US" sz="1800" kern="1200" dirty="0"/>
            <a:t> </a:t>
          </a:r>
          <a:r>
            <a:rPr lang="en-US" sz="1800" kern="1200" dirty="0" err="1"/>
            <a:t>kiseline</a:t>
          </a:r>
          <a:r>
            <a:rPr lang="en-US" sz="1800" kern="1200" dirty="0"/>
            <a:t>(</a:t>
          </a:r>
          <a:r>
            <a:rPr lang="en-US" sz="1800" kern="1200" dirty="0" err="1"/>
            <a:t>izraženih</a:t>
          </a:r>
          <a:r>
            <a:rPr lang="en-US" sz="1800" kern="1200" dirty="0"/>
            <a:t> </a:t>
          </a:r>
          <a:r>
            <a:rPr lang="en-US" sz="1800" kern="1200" dirty="0" err="1"/>
            <a:t>kao</a:t>
          </a:r>
          <a:r>
            <a:rPr lang="en-US" sz="1800" kern="1200" dirty="0"/>
            <a:t> </a:t>
          </a:r>
          <a:r>
            <a:rPr lang="en-US" sz="1800" kern="1200" dirty="0" err="1"/>
            <a:t>vinska</a:t>
          </a:r>
          <a:r>
            <a:rPr lang="en-US" sz="1800" kern="1200" dirty="0"/>
            <a:t> </a:t>
          </a:r>
          <a:r>
            <a:rPr lang="en-US" sz="1800" kern="1200" dirty="0" err="1"/>
            <a:t>kiselina</a:t>
          </a:r>
          <a:r>
            <a:rPr lang="en-US" sz="1800" kern="1200" dirty="0"/>
            <a:t>)</a:t>
          </a:r>
        </a:p>
      </dsp:txBody>
      <dsp:txXfrm>
        <a:off x="3006710" y="3140"/>
        <a:ext cx="1951726" cy="1171036"/>
      </dsp:txXfrm>
    </dsp:sp>
    <dsp:sp modelId="{C03302A3-AFE5-4CC8-B27D-EDAF4E8B4A63}">
      <dsp:nvSpPr>
        <dsp:cNvPr id="0" name=""/>
        <dsp:cNvSpPr/>
      </dsp:nvSpPr>
      <dsp:spPr>
        <a:xfrm>
          <a:off x="859810" y="1369349"/>
          <a:ext cx="1951726" cy="117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hlapivih</a:t>
          </a:r>
          <a:r>
            <a:rPr lang="en-US" sz="1800" kern="1200" dirty="0"/>
            <a:t> </a:t>
          </a:r>
          <a:r>
            <a:rPr lang="en-US" sz="1800" kern="1200" dirty="0" err="1"/>
            <a:t>kiselina</a:t>
          </a:r>
          <a:r>
            <a:rPr lang="en-US" sz="1800" kern="1200" dirty="0"/>
            <a:t>(</a:t>
          </a:r>
          <a:r>
            <a:rPr lang="en-US" sz="1800" kern="1200" dirty="0" err="1"/>
            <a:t>izraženih</a:t>
          </a:r>
          <a:r>
            <a:rPr lang="en-US" sz="1800" kern="1200" dirty="0"/>
            <a:t> </a:t>
          </a:r>
          <a:r>
            <a:rPr lang="en-US" sz="1800" kern="1200" dirty="0" err="1"/>
            <a:t>kao</a:t>
          </a:r>
          <a:r>
            <a:rPr lang="en-US" sz="1800" kern="1200" dirty="0"/>
            <a:t> </a:t>
          </a:r>
          <a:r>
            <a:rPr lang="en-US" sz="1800" kern="1200" dirty="0" err="1"/>
            <a:t>octena</a:t>
          </a:r>
          <a:r>
            <a:rPr lang="en-US" sz="1800" kern="1200" dirty="0"/>
            <a:t> </a:t>
          </a:r>
          <a:r>
            <a:rPr lang="en-US" sz="1800" kern="1200" dirty="0" err="1"/>
            <a:t>kiselina</a:t>
          </a:r>
          <a:r>
            <a:rPr lang="en-US" sz="1800" kern="1200" dirty="0"/>
            <a:t>)</a:t>
          </a:r>
        </a:p>
      </dsp:txBody>
      <dsp:txXfrm>
        <a:off x="859810" y="1369349"/>
        <a:ext cx="1951726" cy="1171036"/>
      </dsp:txXfrm>
    </dsp:sp>
    <dsp:sp modelId="{419B7058-BC0D-488C-A742-C1502677BA56}">
      <dsp:nvSpPr>
        <dsp:cNvPr id="0" name=""/>
        <dsp:cNvSpPr/>
      </dsp:nvSpPr>
      <dsp:spPr>
        <a:xfrm>
          <a:off x="3006710" y="1369349"/>
          <a:ext cx="1951726" cy="117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 vina</a:t>
          </a:r>
        </a:p>
      </dsp:txBody>
      <dsp:txXfrm>
        <a:off x="3006710" y="1369349"/>
        <a:ext cx="1951726" cy="1171036"/>
      </dsp:txXfrm>
    </dsp:sp>
    <dsp:sp modelId="{C4C37DF5-DA33-488A-9839-1B7841018AF5}">
      <dsp:nvSpPr>
        <dsp:cNvPr id="0" name=""/>
        <dsp:cNvSpPr/>
      </dsp:nvSpPr>
      <dsp:spPr>
        <a:xfrm>
          <a:off x="859810" y="2735557"/>
          <a:ext cx="1951726" cy="117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udjela</a:t>
          </a:r>
          <a:r>
            <a:rPr lang="en-US" sz="1800" kern="1200" dirty="0"/>
            <a:t> </a:t>
          </a:r>
          <a:r>
            <a:rPr lang="en-US" sz="1800" kern="1200" dirty="0" err="1"/>
            <a:t>alkohola</a:t>
          </a:r>
          <a:r>
            <a:rPr lang="en-US" sz="1800" kern="1200" dirty="0"/>
            <a:t> u </a:t>
          </a:r>
          <a:r>
            <a:rPr lang="en-US" sz="1800" kern="1200" dirty="0" err="1"/>
            <a:t>vinu</a:t>
          </a:r>
          <a:endParaRPr lang="en-US" sz="1800" kern="1200" dirty="0"/>
        </a:p>
      </dsp:txBody>
      <dsp:txXfrm>
        <a:off x="859810" y="2735557"/>
        <a:ext cx="1951726" cy="1171036"/>
      </dsp:txXfrm>
    </dsp:sp>
    <dsp:sp modelId="{45432138-FB1B-481E-8A67-0402EEF21752}">
      <dsp:nvSpPr>
        <dsp:cNvPr id="0" name=""/>
        <dsp:cNvSpPr/>
      </dsp:nvSpPr>
      <dsp:spPr>
        <a:xfrm>
          <a:off x="3006710" y="2735557"/>
          <a:ext cx="1951726" cy="117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reducirajućih</a:t>
          </a:r>
          <a:r>
            <a:rPr lang="en-US" sz="1800" kern="1200" dirty="0"/>
            <a:t> </a:t>
          </a:r>
          <a:r>
            <a:rPr lang="en-US" sz="1800" kern="1200" dirty="0" err="1"/>
            <a:t>šećera</a:t>
          </a:r>
          <a:r>
            <a:rPr lang="en-US" sz="1800" kern="1200" dirty="0"/>
            <a:t> u </a:t>
          </a:r>
          <a:r>
            <a:rPr lang="en-US" sz="1800" kern="1200" dirty="0" err="1"/>
            <a:t>vinu</a:t>
          </a:r>
          <a:r>
            <a:rPr lang="en-US" sz="1800" kern="1200" dirty="0"/>
            <a:t>(</a:t>
          </a:r>
          <a:r>
            <a:rPr lang="en-US" sz="1800" kern="1200" dirty="0" err="1"/>
            <a:t>moštu</a:t>
          </a:r>
          <a:r>
            <a:rPr lang="en-US" sz="1800" kern="1200" dirty="0"/>
            <a:t>)</a:t>
          </a:r>
        </a:p>
      </dsp:txBody>
      <dsp:txXfrm>
        <a:off x="3006710" y="2735557"/>
        <a:ext cx="1951726" cy="1171036"/>
      </dsp:txXfrm>
    </dsp:sp>
    <dsp:sp modelId="{B3A91DCD-5B64-4574-B8F5-35CF93A3CB6A}">
      <dsp:nvSpPr>
        <dsp:cNvPr id="0" name=""/>
        <dsp:cNvSpPr/>
      </dsp:nvSpPr>
      <dsp:spPr>
        <a:xfrm>
          <a:off x="859810" y="4101766"/>
          <a:ext cx="1951726" cy="117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slobodnog</a:t>
          </a:r>
          <a:r>
            <a:rPr lang="en-US" sz="1800" kern="1200" dirty="0"/>
            <a:t> </a:t>
          </a:r>
          <a:r>
            <a:rPr lang="en-US" sz="1800" kern="1200" dirty="0" err="1"/>
            <a:t>i</a:t>
          </a:r>
          <a:r>
            <a:rPr lang="en-US" sz="1800" kern="1200" dirty="0"/>
            <a:t> </a:t>
          </a:r>
          <a:r>
            <a:rPr lang="en-US" sz="1800" kern="1200" dirty="0" err="1"/>
            <a:t>ukupnog</a:t>
          </a:r>
          <a:r>
            <a:rPr lang="en-US" sz="1800" kern="1200" dirty="0"/>
            <a:t> SO</a:t>
          </a:r>
          <a:r>
            <a:rPr lang="en-US" sz="1800" kern="1200" baseline="-25000" dirty="0"/>
            <a:t>2   </a:t>
          </a:r>
          <a:r>
            <a:rPr lang="en-US" sz="1800" kern="1200" dirty="0"/>
            <a:t>u </a:t>
          </a:r>
          <a:r>
            <a:rPr lang="en-US" sz="1800" kern="1200" dirty="0" err="1"/>
            <a:t>vinu</a:t>
          </a:r>
          <a:endParaRPr lang="en-US" sz="1800" kern="1200" dirty="0"/>
        </a:p>
      </dsp:txBody>
      <dsp:txXfrm>
        <a:off x="859810" y="4101766"/>
        <a:ext cx="1951726" cy="1171036"/>
      </dsp:txXfrm>
    </dsp:sp>
    <dsp:sp modelId="{6F6B9CB7-679F-42B2-83A8-0E500BC92757}">
      <dsp:nvSpPr>
        <dsp:cNvPr id="0" name=""/>
        <dsp:cNvSpPr/>
      </dsp:nvSpPr>
      <dsp:spPr>
        <a:xfrm>
          <a:off x="3006710" y="4101766"/>
          <a:ext cx="1951726" cy="117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ostalih</a:t>
          </a:r>
          <a:r>
            <a:rPr lang="en-US" sz="1800" kern="1200" dirty="0"/>
            <a:t> </a:t>
          </a:r>
          <a:r>
            <a:rPr lang="en-US" sz="1800" kern="1200" dirty="0" err="1"/>
            <a:t>sastojaka</a:t>
          </a:r>
          <a:r>
            <a:rPr lang="en-US" sz="1800" kern="1200" dirty="0"/>
            <a:t> </a:t>
          </a:r>
          <a:r>
            <a:rPr lang="en-US" sz="1800" kern="1200" dirty="0" err="1"/>
            <a:t>specifičnih</a:t>
          </a:r>
          <a:r>
            <a:rPr lang="en-US" sz="1800" kern="1200" dirty="0"/>
            <a:t> za </a:t>
          </a:r>
          <a:r>
            <a:rPr lang="en-US" sz="1800" kern="1200" dirty="0" err="1"/>
            <a:t>kvalitetu</a:t>
          </a:r>
          <a:r>
            <a:rPr lang="en-US" sz="1800" kern="1200" dirty="0"/>
            <a:t> vina</a:t>
          </a:r>
        </a:p>
      </dsp:txBody>
      <dsp:txXfrm>
        <a:off x="3006710" y="4101766"/>
        <a:ext cx="1951726" cy="1171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3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1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5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9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8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7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1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A4374D-F270-4C02-88D7-B751FD9BD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0AD97-16DB-5D7D-29DB-8D23325BC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197" r="-2" b="524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/>
              <a:t>ANALIZA VINA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Kujundžuša bijela i Trnjak crni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3701E-6927-8869-849D-5E635CE6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Organoleptičko ocjenjivanje vina</a:t>
            </a: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4CD08E7-C3D1-F6B5-A180-6C3078A06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3" b="6205"/>
          <a:stretch/>
        </p:blipFill>
        <p:spPr>
          <a:xfrm rot="5400000">
            <a:off x="-1176337" y="1176337"/>
            <a:ext cx="6858000" cy="4505325"/>
          </a:xfrm>
          <a:prstGeom prst="rect">
            <a:avLst/>
          </a:prstGeom>
        </p:spPr>
      </p:pic>
      <p:sp>
        <p:nvSpPr>
          <p:cNvPr id="59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16C1B-FDF4-C34F-C0AE-FF36079FE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dobro osvijetljena prozračna prostorija, bez buke i mirisa</a:t>
            </a:r>
          </a:p>
          <a:p>
            <a:r>
              <a:rPr lang="en-US" sz="1800"/>
              <a:t>temp. prostorije od 18°C do 24°C, vlažnost zraka oko 65%</a:t>
            </a:r>
          </a:p>
          <a:p>
            <a:r>
              <a:rPr lang="en-US" sz="1800"/>
              <a:t>ocjenjivanje se vrši u odgovarajućim čašama</a:t>
            </a:r>
          </a:p>
        </p:txBody>
      </p:sp>
    </p:spTree>
    <p:extLst>
      <p:ext uri="{BB962C8B-B14F-4D97-AF65-F5344CB8AC3E}">
        <p14:creationId xmlns:p14="http://schemas.microsoft.com/office/powerpoint/2010/main" val="2241224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5B41A-AF1B-92D3-AA3E-69A73FC31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2900"/>
              <a:t>Organoleptičko ocjenjivanje vina-izgled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91D93-E351-4364-F846-0BB83F7AC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/>
              <a:t>Promatra se: </a:t>
            </a:r>
          </a:p>
          <a:p>
            <a:r>
              <a:rPr lang="en-US" sz="1700"/>
              <a:t>bistroća vina</a:t>
            </a:r>
          </a:p>
          <a:p>
            <a:r>
              <a:rPr lang="en-US" sz="1700"/>
              <a:t>intezitet boje</a:t>
            </a:r>
          </a:p>
          <a:p>
            <a:r>
              <a:rPr lang="en-US" sz="1700"/>
              <a:t>nijansa</a:t>
            </a:r>
          </a:p>
          <a:p>
            <a:r>
              <a:rPr lang="en-US" sz="1700"/>
              <a:t>prisutnost mjehurića  taloga</a:t>
            </a:r>
          </a:p>
          <a:p>
            <a:pPr marL="0" indent="0">
              <a:buNone/>
            </a:pPr>
            <a:r>
              <a:rPr lang="en-US" sz="1700"/>
              <a:t>Vino uvijek treba biti čisto I bistro!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BE1340F-C0F6-42F8-3B9E-9C713EE55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72" r="-2" b="5009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65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CA022-82B3-3DBF-B6F4-49037D69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4400"/>
              <a:t>Organoleptičko ocjenjivanje vina-miris</a:t>
            </a:r>
          </a:p>
        </p:txBody>
      </p:sp>
      <p:pic>
        <p:nvPicPr>
          <p:cNvPr id="4" name="Picture 3" descr="A person holding a glass of wine&#10;&#10;Description automatically generated">
            <a:extLst>
              <a:ext uri="{FF2B5EF4-FFF2-40B4-BE49-F238E27FC236}">
                <a16:creationId xmlns:a16="http://schemas.microsoft.com/office/drawing/2014/main" id="{C8441440-53B4-02E8-1536-7D8F61ABB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7" r="33590" b="2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1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123BC-EA0B-68DB-335F-B2563056D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/>
              <a:t>Odvija se u tri faze:</a:t>
            </a:r>
          </a:p>
          <a:p>
            <a:pPr marL="0" indent="0">
              <a:buNone/>
            </a:pPr>
            <a:r>
              <a:rPr lang="en-US" sz="1800"/>
              <a:t>1)najprije se vrši bez micanja površine vina</a:t>
            </a:r>
          </a:p>
          <a:p>
            <a:pPr marL="0" indent="0">
              <a:buNone/>
            </a:pPr>
            <a:r>
              <a:rPr lang="en-US" sz="1800"/>
              <a:t>2)zatim se laganim kružnim gibanjem uzgiba vino</a:t>
            </a:r>
          </a:p>
          <a:p>
            <a:pPr marL="0" indent="0">
              <a:buNone/>
            </a:pPr>
            <a:r>
              <a:rPr lang="en-US" sz="1800"/>
              <a:t>3)zatim se čaša okreće lijevo-desno</a:t>
            </a:r>
          </a:p>
        </p:txBody>
      </p:sp>
    </p:spTree>
    <p:extLst>
      <p:ext uri="{BB962C8B-B14F-4D97-AF65-F5344CB8AC3E}">
        <p14:creationId xmlns:p14="http://schemas.microsoft.com/office/powerpoint/2010/main" val="4181050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EC6B8-1B31-AD92-4A90-286BD159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400"/>
              <a:t>Organoleptičko ocjenjivanje vina-okus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7BA4B-1CD7-6B06-1813-85B6D8AB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/>
              <a:t>Najprijese u usta uzme malo vina, zatim "valja" po usnoj šupljini kako bi dospjelo do svakog okusnog pupoljka, nakon toga pusti niz grlo.</a:t>
            </a:r>
          </a:p>
          <a:p>
            <a:pPr marL="0" indent="0">
              <a:buNone/>
            </a:pPr>
            <a:r>
              <a:rPr lang="en-US" sz="1700"/>
              <a:t>-Okus koji ostaje u ustima naziva se naknadni okus, "finiš" ili završnica.</a:t>
            </a:r>
          </a:p>
        </p:txBody>
      </p:sp>
      <p:pic>
        <p:nvPicPr>
          <p:cNvPr id="4" name="Picture 3" descr="A bottle of wine with a purple label&#10;&#10;Description automatically generated">
            <a:extLst>
              <a:ext uri="{FF2B5EF4-FFF2-40B4-BE49-F238E27FC236}">
                <a16:creationId xmlns:a16="http://schemas.microsoft.com/office/drawing/2014/main" id="{4AAF2A16-0529-0006-F854-510CC3447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284" y="630936"/>
            <a:ext cx="5495544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EF9C-388E-378F-7B91-5F84B11C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Rezultati </a:t>
            </a:r>
            <a:r>
              <a:rPr lang="en-US" dirty="0" err="1"/>
              <a:t>kakvoće</a:t>
            </a:r>
            <a:r>
              <a:rPr lang="en-US" dirty="0"/>
              <a:t> </a:t>
            </a:r>
            <a:r>
              <a:rPr lang="en-US" dirty="0" err="1"/>
              <a:t>ispitivani</a:t>
            </a:r>
            <a:r>
              <a:rPr lang="en-US" dirty="0"/>
              <a:t> 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Kujundžuše</a:t>
            </a:r>
            <a:r>
              <a:rPr lang="en-US" dirty="0"/>
              <a:t> </a:t>
            </a:r>
            <a:r>
              <a:rPr lang="en-US" dirty="0" err="1"/>
              <a:t>bijele</a:t>
            </a:r>
            <a:r>
              <a:rPr lang="en-US" dirty="0"/>
              <a:t> </a:t>
            </a:r>
          </a:p>
        </p:txBody>
      </p:sp>
      <p:pic>
        <p:nvPicPr>
          <p:cNvPr id="4" name="Content Placeholder 3" descr="A table with text and numbers&#10;&#10;Description automatically generated">
            <a:extLst>
              <a:ext uri="{FF2B5EF4-FFF2-40B4-BE49-F238E27FC236}">
                <a16:creationId xmlns:a16="http://schemas.microsoft.com/office/drawing/2014/main" id="{06EB5984-37C4-27EC-E467-4E6FEC049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282" y="2941606"/>
            <a:ext cx="9910762" cy="2683669"/>
          </a:xfrm>
        </p:spPr>
      </p:pic>
    </p:spTree>
    <p:extLst>
      <p:ext uri="{BB962C8B-B14F-4D97-AF65-F5344CB8AC3E}">
        <p14:creationId xmlns:p14="http://schemas.microsoft.com/office/powerpoint/2010/main" val="389211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EF9C-388E-378F-7B91-5F84B11C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Rezultati </a:t>
            </a:r>
            <a:r>
              <a:rPr lang="en-US" dirty="0" err="1"/>
              <a:t>kakvoće</a:t>
            </a:r>
            <a:r>
              <a:rPr lang="en-US" dirty="0"/>
              <a:t> </a:t>
            </a:r>
            <a:r>
              <a:rPr lang="en-US" dirty="0" err="1"/>
              <a:t>ispitivani</a:t>
            </a:r>
            <a:r>
              <a:rPr lang="en-US" dirty="0"/>
              <a:t> 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Trnjka</a:t>
            </a:r>
            <a:r>
              <a:rPr lang="en-US" dirty="0"/>
              <a:t> </a:t>
            </a:r>
            <a:r>
              <a:rPr lang="en-US" dirty="0" err="1"/>
              <a:t>crnog</a:t>
            </a:r>
            <a:endParaRPr lang="en-US" dirty="0"/>
          </a:p>
        </p:txBody>
      </p:sp>
      <p:pic>
        <p:nvPicPr>
          <p:cNvPr id="6" name="Content Placeholder 5" descr="A table with text and numbers&#10;&#10;Description automatically generated">
            <a:extLst>
              <a:ext uri="{FF2B5EF4-FFF2-40B4-BE49-F238E27FC236}">
                <a16:creationId xmlns:a16="http://schemas.microsoft.com/office/drawing/2014/main" id="{74B8546D-1C28-B891-9453-CCD951594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258" y="2865406"/>
            <a:ext cx="9989342" cy="2978943"/>
          </a:xfrm>
        </p:spPr>
      </p:pic>
    </p:spTree>
    <p:extLst>
      <p:ext uri="{BB962C8B-B14F-4D97-AF65-F5344CB8AC3E}">
        <p14:creationId xmlns:p14="http://schemas.microsoft.com/office/powerpoint/2010/main" val="2551615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in lab coats standing in front of a table with equipment&#10;&#10;Description automatically generated">
            <a:extLst>
              <a:ext uri="{FF2B5EF4-FFF2-40B4-BE49-F238E27FC236}">
                <a16:creationId xmlns:a16="http://schemas.microsoft.com/office/drawing/2014/main" id="{5395F2EC-FBAA-585E-00F4-A5B9F0C44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45" b="151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C5344ED-C81E-9651-F853-33DF5D89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Ekološki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tehničar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9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een field with trees and mountains&#10;&#10;Description automatically generated">
            <a:extLst>
              <a:ext uri="{FF2B5EF4-FFF2-40B4-BE49-F238E27FC236}">
                <a16:creationId xmlns:a16="http://schemas.microsoft.com/office/drawing/2014/main" id="{6B72B2A3-94BF-3C9B-35D0-44868DEA2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9" r="871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7CD40-6F47-CCE7-77A9-6F99F35D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Uvod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5B721-FB00-B875-8777-4DADC1C77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Imotsko vinogorje </a:t>
            </a:r>
          </a:p>
          <a:p>
            <a:r>
              <a:rPr lang="en-US" sz="1700"/>
              <a:t>Bogati autohtoni sortiment</a:t>
            </a:r>
          </a:p>
        </p:txBody>
      </p:sp>
    </p:spTree>
    <p:extLst>
      <p:ext uri="{BB962C8B-B14F-4D97-AF65-F5344CB8AC3E}">
        <p14:creationId xmlns:p14="http://schemas.microsoft.com/office/powerpoint/2010/main" val="417141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1F5D-38B9-ECF6-C645-F7AA2C7E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istraživanja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59D43-8629-394C-5CB2-F5EA0D18F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Zadovoljavaju</a:t>
            </a:r>
            <a:r>
              <a:rPr lang="en-US" dirty="0"/>
              <a:t> li </a:t>
            </a:r>
            <a:r>
              <a:rPr lang="en-US" dirty="0" err="1"/>
              <a:t>analizirani</a:t>
            </a:r>
            <a:r>
              <a:rPr lang="en-US" dirty="0"/>
              <a:t> </a:t>
            </a:r>
            <a:r>
              <a:rPr lang="en-US" dirty="0" err="1"/>
              <a:t>uzorci</a:t>
            </a:r>
            <a:r>
              <a:rPr lang="en-US" dirty="0"/>
              <a:t> </a:t>
            </a:r>
            <a:r>
              <a:rPr lang="en-US" dirty="0" err="1"/>
              <a:t>kriterije</a:t>
            </a:r>
            <a:r>
              <a:rPr lang="en-US" dirty="0"/>
              <a:t> za </a:t>
            </a:r>
            <a:r>
              <a:rPr lang="en-US" dirty="0" err="1"/>
              <a:t>kvalitetu</a:t>
            </a:r>
            <a:r>
              <a:rPr lang="en-US" dirty="0"/>
              <a:t> vina </a:t>
            </a:r>
            <a:r>
              <a:rPr lang="en-US" dirty="0" err="1"/>
              <a:t>propisanog</a:t>
            </a:r>
            <a:r>
              <a:rPr lang="en-US" dirty="0"/>
              <a:t> </a:t>
            </a:r>
            <a:r>
              <a:rPr lang="en-US" dirty="0" err="1"/>
              <a:t>Pravilnikom</a:t>
            </a:r>
            <a:r>
              <a:rPr lang="en-US" dirty="0"/>
              <a:t> o </a:t>
            </a:r>
            <a:r>
              <a:rPr lang="en-US" dirty="0" err="1"/>
              <a:t>proizvodnji</a:t>
            </a:r>
            <a:r>
              <a:rPr lang="en-US" dirty="0"/>
              <a:t> vina (NN2/2005, 137/08, 48/14)</a:t>
            </a:r>
          </a:p>
          <a:p>
            <a:r>
              <a:rPr lang="en-US" dirty="0" err="1"/>
              <a:t>Određivanje</a:t>
            </a:r>
            <a:r>
              <a:rPr lang="en-US" dirty="0"/>
              <a:t> </a:t>
            </a:r>
            <a:r>
              <a:rPr lang="en-US" dirty="0" err="1"/>
              <a:t>osnovnih</a:t>
            </a:r>
            <a:r>
              <a:rPr lang="en-US" dirty="0"/>
              <a:t> </a:t>
            </a:r>
            <a:r>
              <a:rPr lang="en-US" dirty="0" err="1"/>
              <a:t>parametara</a:t>
            </a:r>
            <a:r>
              <a:rPr lang="en-US" dirty="0"/>
              <a:t> </a:t>
            </a:r>
            <a:r>
              <a:rPr lang="en-US" dirty="0" err="1"/>
              <a:t>kakvoće</a:t>
            </a:r>
            <a:r>
              <a:rPr lang="en-US" dirty="0"/>
              <a:t> vina </a:t>
            </a:r>
            <a:r>
              <a:rPr lang="en-US" dirty="0" err="1"/>
              <a:t>Kujundžuše</a:t>
            </a:r>
            <a:r>
              <a:rPr lang="en-US" dirty="0"/>
              <a:t> </a:t>
            </a:r>
            <a:r>
              <a:rPr lang="en-US" dirty="0" err="1"/>
              <a:t>bijele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/>
              <a:t>Trnjka</a:t>
            </a:r>
            <a:r>
              <a:rPr lang="en-US" dirty="0"/>
              <a:t> </a:t>
            </a:r>
            <a:r>
              <a:rPr lang="en-US" dirty="0" err="1"/>
              <a:t>crnog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9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00258-A3C0-820D-86BE-DA1AC371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Fizikalno-kemijska analiza vina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BAB149AB-4226-72C2-0D51-1898F8BC26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32504" y="566927"/>
          <a:ext cx="5818248" cy="5275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8030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B1D8A-8858-7647-D71F-8BC876D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Određivanje ukupnih kiselina</a:t>
            </a:r>
          </a:p>
        </p:txBody>
      </p:sp>
      <p:pic>
        <p:nvPicPr>
          <p:cNvPr id="4" name="Picture 3" descr="A person in a lab coat&#10;&#10;Description automatically generated">
            <a:extLst>
              <a:ext uri="{FF2B5EF4-FFF2-40B4-BE49-F238E27FC236}">
                <a16:creationId xmlns:a16="http://schemas.microsoft.com/office/drawing/2014/main" id="{E1A8AF78-5876-F1EB-D5C1-863DA9B3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4" b="6204"/>
          <a:stretch/>
        </p:blipFill>
        <p:spPr>
          <a:xfrm rot="5400000">
            <a:off x="-1176337" y="1176337"/>
            <a:ext cx="6858000" cy="4505325"/>
          </a:xfrm>
          <a:prstGeom prst="rect">
            <a:avLst/>
          </a:prstGeom>
        </p:spPr>
      </p:pic>
      <p:sp>
        <p:nvSpPr>
          <p:cNvPr id="28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313B0-67C5-18C7-C0DF-8F7BF68F5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/>
              <a:t>Glavne</a:t>
            </a:r>
            <a:r>
              <a:rPr lang="en-US" sz="1800" dirty="0"/>
              <a:t> </a:t>
            </a:r>
            <a:r>
              <a:rPr lang="en-US" sz="1800" dirty="0" err="1"/>
              <a:t>kiseline</a:t>
            </a:r>
            <a:r>
              <a:rPr lang="en-US" sz="1800" dirty="0"/>
              <a:t> u </a:t>
            </a:r>
            <a:r>
              <a:rPr lang="en-US" sz="1800" dirty="0" err="1"/>
              <a:t>vinu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a)</a:t>
            </a:r>
            <a:r>
              <a:rPr lang="en-US" sz="1800" dirty="0" err="1"/>
              <a:t>vinska</a:t>
            </a:r>
            <a:r>
              <a:rPr lang="en-US" sz="1800" dirty="0"/>
              <a:t> </a:t>
            </a:r>
            <a:r>
              <a:rPr lang="en-US" sz="1800" dirty="0" err="1"/>
              <a:t>kiselina</a:t>
            </a:r>
            <a:r>
              <a:rPr lang="en-US" sz="1800" dirty="0"/>
              <a:t> </a:t>
            </a:r>
            <a:r>
              <a:rPr lang="en-US" sz="1800" dirty="0" err="1"/>
              <a:t>i</a:t>
            </a:r>
            <a:r>
              <a:rPr lang="en-US" sz="1800" dirty="0"/>
              <a:t> </a:t>
            </a:r>
            <a:r>
              <a:rPr lang="en-US" sz="1800" dirty="0" err="1"/>
              <a:t>njen</a:t>
            </a:r>
            <a:r>
              <a:rPr lang="en-US" sz="1800" dirty="0"/>
              <a:t> </a:t>
            </a:r>
            <a:r>
              <a:rPr lang="en-US" sz="1800" dirty="0" err="1"/>
              <a:t>derivat</a:t>
            </a:r>
          </a:p>
          <a:p>
            <a:pPr marL="0" indent="0">
              <a:buNone/>
            </a:pPr>
            <a:r>
              <a:rPr lang="en-US" sz="1800" dirty="0"/>
              <a:t>b)</a:t>
            </a:r>
            <a:r>
              <a:rPr lang="en-US" sz="1800" dirty="0" err="1"/>
              <a:t>jabučna</a:t>
            </a:r>
            <a:r>
              <a:rPr lang="en-US" sz="1800" dirty="0"/>
              <a:t> </a:t>
            </a:r>
            <a:r>
              <a:rPr lang="en-US" sz="1800" dirty="0" err="1"/>
              <a:t>kiselina</a:t>
            </a:r>
            <a:r>
              <a:rPr lang="en-US" sz="1800" dirty="0"/>
              <a:t> </a:t>
            </a:r>
            <a:r>
              <a:rPr lang="en-US" sz="1800" dirty="0" err="1"/>
              <a:t>i</a:t>
            </a:r>
            <a:r>
              <a:rPr lang="en-US" sz="1800" dirty="0"/>
              <a:t> </a:t>
            </a:r>
            <a:r>
              <a:rPr lang="en-US" sz="1800" dirty="0" err="1"/>
              <a:t>njen</a:t>
            </a:r>
            <a:r>
              <a:rPr lang="en-US" sz="1800" dirty="0"/>
              <a:t> </a:t>
            </a:r>
            <a:r>
              <a:rPr lang="en-US" sz="1800" dirty="0" err="1"/>
              <a:t>derivat</a:t>
            </a:r>
          </a:p>
          <a:p>
            <a:pPr marL="0" indent="0">
              <a:buNone/>
            </a:pPr>
            <a:r>
              <a:rPr lang="en-US" sz="1800" dirty="0"/>
              <a:t>c)4,5 g – 14 g/L</a:t>
            </a:r>
          </a:p>
          <a:p>
            <a:pPr marL="0" indent="0">
              <a:buNone/>
            </a:pPr>
            <a:r>
              <a:rPr lang="en-US" sz="1800" dirty="0" err="1"/>
              <a:t>Određuje</a:t>
            </a:r>
            <a:r>
              <a:rPr lang="en-US" sz="1800" dirty="0"/>
              <a:t> se </a:t>
            </a:r>
            <a:r>
              <a:rPr lang="en-US" sz="1800" dirty="0" err="1"/>
              <a:t>titracijski</a:t>
            </a:r>
            <a:r>
              <a:rPr lang="en-US" sz="1800" dirty="0"/>
              <a:t> s </a:t>
            </a:r>
            <a:r>
              <a:rPr lang="en-US" sz="1800" dirty="0" err="1"/>
              <a:t>otopinom</a:t>
            </a:r>
            <a:r>
              <a:rPr lang="en-US" sz="1800" dirty="0"/>
              <a:t> NaOH, c(NaOH)=0,1 M </a:t>
            </a:r>
            <a:r>
              <a:rPr lang="en-US" sz="1800" dirty="0" err="1"/>
              <a:t>uz</a:t>
            </a:r>
            <a:r>
              <a:rPr lang="en-US" sz="1800" dirty="0"/>
              <a:t> </a:t>
            </a:r>
            <a:r>
              <a:rPr lang="en-US" sz="1800" dirty="0" err="1"/>
              <a:t>indikator</a:t>
            </a:r>
            <a:r>
              <a:rPr lang="en-US" sz="1800" dirty="0"/>
              <a:t> </a:t>
            </a:r>
            <a:r>
              <a:rPr lang="en-US" sz="1800" dirty="0" err="1"/>
              <a:t>bromtimolblau</a:t>
            </a:r>
            <a:r>
              <a:rPr lang="en-US" sz="1800" dirty="0"/>
              <a:t> </a:t>
            </a:r>
            <a:r>
              <a:rPr lang="en-US" sz="1800" dirty="0" err="1"/>
              <a:t>ili</a:t>
            </a:r>
            <a:r>
              <a:rPr lang="en-US" sz="1800" dirty="0"/>
              <a:t> </a:t>
            </a:r>
            <a:r>
              <a:rPr lang="en-US" sz="1800" dirty="0" err="1"/>
              <a:t>fenolftalein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58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9A38EBA-6E97-44A4-B4B8-D9FB5D33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90007-99F6-A4B8-2F84-EEA1FB8E4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anchor="b">
            <a:normAutofit/>
          </a:bodyPr>
          <a:lstStyle/>
          <a:p>
            <a:r>
              <a:rPr lang="en-US" sz="3400"/>
              <a:t>Određivanje hlapivih kiselina u vinu</a:t>
            </a:r>
          </a:p>
        </p:txBody>
      </p:sp>
      <p:sp>
        <p:nvSpPr>
          <p:cNvPr id="24" name="!!accent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480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63C58-ACCE-F0EA-6335-9574E2178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502858" cy="3492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U </a:t>
            </a:r>
            <a:r>
              <a:rPr lang="en-US" sz="1700" dirty="0" err="1"/>
              <a:t>vinu</a:t>
            </a:r>
            <a:r>
              <a:rPr lang="en-US" sz="1700" dirty="0"/>
              <a:t> se </a:t>
            </a:r>
            <a:r>
              <a:rPr lang="en-US" sz="1700" dirty="0" err="1"/>
              <a:t>nalaze</a:t>
            </a:r>
            <a:r>
              <a:rPr lang="en-US" sz="1700" dirty="0"/>
              <a:t> </a:t>
            </a:r>
            <a:r>
              <a:rPr lang="en-US" sz="1700" dirty="0" err="1"/>
              <a:t>i</a:t>
            </a:r>
            <a:r>
              <a:rPr lang="en-US" sz="1700" dirty="0"/>
              <a:t> </a:t>
            </a:r>
            <a:r>
              <a:rPr lang="en-US" sz="1700" dirty="0" err="1"/>
              <a:t>hlapive</a:t>
            </a:r>
            <a:r>
              <a:rPr lang="en-US" sz="1700" dirty="0"/>
              <a:t> </a:t>
            </a:r>
            <a:r>
              <a:rPr lang="en-US" sz="1700" dirty="0" err="1"/>
              <a:t>kiseline</a:t>
            </a:r>
            <a:r>
              <a:rPr lang="en-US" sz="1700" dirty="0"/>
              <a:t> </a:t>
            </a:r>
            <a:r>
              <a:rPr lang="en-US" sz="1700" dirty="0" err="1"/>
              <a:t>koje</a:t>
            </a:r>
            <a:r>
              <a:rPr lang="en-US" sz="1700" dirty="0"/>
              <a:t> se </a:t>
            </a:r>
            <a:r>
              <a:rPr lang="en-US" sz="1700" dirty="0" err="1"/>
              <a:t>izražavaju</a:t>
            </a:r>
            <a:r>
              <a:rPr lang="en-US" sz="1700" dirty="0"/>
              <a:t> </a:t>
            </a:r>
            <a:r>
              <a:rPr lang="en-US" sz="1700" dirty="0" err="1"/>
              <a:t>kao</a:t>
            </a:r>
            <a:r>
              <a:rPr lang="en-US" sz="1700" dirty="0"/>
              <a:t> g/L octene </a:t>
            </a:r>
            <a:r>
              <a:rPr lang="en-US" sz="1700" dirty="0" err="1"/>
              <a:t>kiseline</a:t>
            </a:r>
            <a:r>
              <a:rPr lang="en-US" sz="1700" dirty="0"/>
              <a:t>.</a:t>
            </a:r>
          </a:p>
          <a:p>
            <a:pPr marL="0" indent="0">
              <a:buNone/>
            </a:pPr>
            <a:r>
              <a:rPr lang="en-US" sz="1700" dirty="0" err="1"/>
              <a:t>Najčešća</a:t>
            </a:r>
            <a:r>
              <a:rPr lang="en-US" sz="1700" dirty="0"/>
              <a:t> </a:t>
            </a:r>
            <a:r>
              <a:rPr lang="en-US" sz="1700" dirty="0" err="1"/>
              <a:t>hlapiva</a:t>
            </a:r>
            <a:r>
              <a:rPr lang="en-US" sz="1700" dirty="0"/>
              <a:t> </a:t>
            </a:r>
            <a:r>
              <a:rPr lang="en-US" sz="1700" dirty="0" err="1"/>
              <a:t>kiselina</a:t>
            </a:r>
            <a:r>
              <a:rPr lang="en-US" sz="1700" dirty="0"/>
              <a:t> u </a:t>
            </a:r>
            <a:r>
              <a:rPr lang="en-US" sz="1700" dirty="0" err="1"/>
              <a:t>vinu</a:t>
            </a:r>
            <a:r>
              <a:rPr lang="en-US" sz="1700" dirty="0"/>
              <a:t> je </a:t>
            </a:r>
            <a:r>
              <a:rPr lang="en-US" sz="1700" dirty="0" err="1"/>
              <a:t>octena</a:t>
            </a:r>
            <a:r>
              <a:rPr lang="en-US" sz="1700" dirty="0"/>
              <a:t>, a </a:t>
            </a:r>
            <a:r>
              <a:rPr lang="en-US" sz="1700" dirty="0" err="1"/>
              <a:t>ostale</a:t>
            </a:r>
            <a:r>
              <a:rPr lang="en-US" sz="1700" dirty="0"/>
              <a:t> </a:t>
            </a:r>
            <a:r>
              <a:rPr lang="en-US" sz="1700" dirty="0" err="1"/>
              <a:t>hlapive</a:t>
            </a:r>
            <a:r>
              <a:rPr lang="en-US" sz="1700" dirty="0"/>
              <a:t> </a:t>
            </a:r>
            <a:r>
              <a:rPr lang="en-US" sz="1700" dirty="0" err="1"/>
              <a:t>kiseline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 </a:t>
            </a:r>
            <a:r>
              <a:rPr lang="en-US" sz="1700" dirty="0" err="1"/>
              <a:t>mravlja</a:t>
            </a:r>
            <a:r>
              <a:rPr lang="en-US" sz="1700" dirty="0"/>
              <a:t>, </a:t>
            </a:r>
            <a:r>
              <a:rPr lang="en-US" sz="1700" dirty="0" err="1"/>
              <a:t>maslačna</a:t>
            </a:r>
            <a:r>
              <a:rPr lang="en-US" sz="1700" dirty="0"/>
              <a:t> </a:t>
            </a:r>
            <a:r>
              <a:rPr lang="en-US" sz="1700" dirty="0" err="1"/>
              <a:t>i</a:t>
            </a:r>
            <a:r>
              <a:rPr lang="en-US" sz="1700" dirty="0"/>
              <a:t> </a:t>
            </a:r>
            <a:r>
              <a:rPr lang="en-US" sz="1700" dirty="0" err="1"/>
              <a:t>propionska</a:t>
            </a:r>
            <a:r>
              <a:rPr lang="en-US" sz="1700" dirty="0"/>
              <a:t>.</a:t>
            </a:r>
          </a:p>
          <a:p>
            <a:pPr marL="0" indent="0">
              <a:buNone/>
            </a:pPr>
            <a:r>
              <a:rPr lang="en-US" sz="1700" dirty="0" err="1"/>
              <a:t>Određuje</a:t>
            </a:r>
            <a:r>
              <a:rPr lang="en-US" sz="1700" dirty="0"/>
              <a:t> se </a:t>
            </a:r>
            <a:r>
              <a:rPr lang="en-US" sz="1700" dirty="0" err="1"/>
              <a:t>destilicijom</a:t>
            </a:r>
            <a:r>
              <a:rPr lang="en-US" sz="1700" dirty="0"/>
              <a:t>, </a:t>
            </a:r>
            <a:r>
              <a:rPr lang="en-US" sz="1700" dirty="0" err="1"/>
              <a:t>zatim</a:t>
            </a:r>
            <a:r>
              <a:rPr lang="en-US" sz="1700" dirty="0"/>
              <a:t> </a:t>
            </a:r>
            <a:r>
              <a:rPr lang="en-US" sz="1700" dirty="0" err="1"/>
              <a:t>titracijom</a:t>
            </a:r>
            <a:r>
              <a:rPr lang="en-US" sz="1700" dirty="0"/>
              <a:t> s NaOH </a:t>
            </a:r>
            <a:r>
              <a:rPr lang="en-US" sz="1700" dirty="0" err="1"/>
              <a:t>uz</a:t>
            </a:r>
            <a:r>
              <a:rPr lang="en-US" sz="1700" dirty="0"/>
              <a:t> </a:t>
            </a:r>
            <a:r>
              <a:rPr lang="en-US" sz="1700" dirty="0" err="1"/>
              <a:t>indikator</a:t>
            </a:r>
            <a:r>
              <a:rPr lang="en-US" sz="1700" dirty="0"/>
              <a:t> </a:t>
            </a:r>
            <a:r>
              <a:rPr lang="en-US" sz="1700" dirty="0" err="1"/>
              <a:t>fenolftalein</a:t>
            </a:r>
            <a:r>
              <a:rPr lang="en-US" sz="1700" dirty="0"/>
              <a:t>.</a:t>
            </a:r>
          </a:p>
          <a:p>
            <a:pPr marL="0" indent="0">
              <a:buNone/>
            </a:pPr>
            <a:r>
              <a:rPr lang="en-US" sz="1700" dirty="0" err="1"/>
              <a:t>Hlapiva</a:t>
            </a:r>
            <a:r>
              <a:rPr lang="en-US" sz="1700" dirty="0"/>
              <a:t> </a:t>
            </a:r>
            <a:r>
              <a:rPr lang="en-US" sz="1700" dirty="0" err="1"/>
              <a:t>kiselost</a:t>
            </a:r>
            <a:r>
              <a:rPr lang="en-US" sz="1700" dirty="0"/>
              <a:t> u </a:t>
            </a:r>
            <a:r>
              <a:rPr lang="en-US" sz="1700" dirty="0" err="1"/>
              <a:t>vinima</a:t>
            </a:r>
            <a:r>
              <a:rPr lang="en-US" sz="1700" dirty="0"/>
              <a:t> ne </a:t>
            </a:r>
            <a:r>
              <a:rPr lang="en-US" sz="1700" dirty="0" err="1"/>
              <a:t>smije</a:t>
            </a:r>
            <a:r>
              <a:rPr lang="en-US" sz="1700" dirty="0"/>
              <a:t> </a:t>
            </a:r>
            <a:r>
              <a:rPr lang="en-US" sz="1700" dirty="0" err="1"/>
              <a:t>biti</a:t>
            </a:r>
            <a:r>
              <a:rPr lang="en-US" sz="1700" dirty="0"/>
              <a:t> </a:t>
            </a:r>
            <a:r>
              <a:rPr lang="en-US" sz="1700" dirty="0" err="1"/>
              <a:t>veća</a:t>
            </a:r>
            <a:r>
              <a:rPr lang="en-US" sz="1700" dirty="0"/>
              <a:t> od 1 g/L.</a:t>
            </a:r>
          </a:p>
        </p:txBody>
      </p:sp>
      <p:pic>
        <p:nvPicPr>
          <p:cNvPr id="4" name="Picture 3" descr="A laboratory with many glass beakers and other glassware&#10;&#10;Description automatically generated">
            <a:extLst>
              <a:ext uri="{FF2B5EF4-FFF2-40B4-BE49-F238E27FC236}">
                <a16:creationId xmlns:a16="http://schemas.microsoft.com/office/drawing/2014/main" id="{1C241A5E-18C7-ABD4-DDF4-D017064EA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8" r="-1" b="23500"/>
          <a:stretch/>
        </p:blipFill>
        <p:spPr>
          <a:xfrm>
            <a:off x="5385816" y="-2"/>
            <a:ext cx="68061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4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p!!Rectangle">
            <a:extLst>
              <a:ext uri="{FF2B5EF4-FFF2-40B4-BE49-F238E27FC236}">
                <a16:creationId xmlns:a16="http://schemas.microsoft.com/office/drawing/2014/main" id="{D0D0518B-D51A-4AC9-8054-5C1EF2EB9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bottles of wine&#10;&#10;Description automatically generated">
            <a:extLst>
              <a:ext uri="{FF2B5EF4-FFF2-40B4-BE49-F238E27FC236}">
                <a16:creationId xmlns:a16="http://schemas.microsoft.com/office/drawing/2014/main" id="{CF81D968-DA89-1154-6C05-E33C7F521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6" b="93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41" name="m!!text rectangle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2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88EEC-9BAA-027D-2F65-DE749FE0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645" y="980368"/>
            <a:ext cx="3666744" cy="1106424"/>
          </a:xfrm>
        </p:spPr>
        <p:txBody>
          <a:bodyPr>
            <a:normAutofit/>
          </a:bodyPr>
          <a:lstStyle/>
          <a:p>
            <a:r>
              <a:rPr lang="en-US" sz="2600"/>
              <a:t>Određivanje udjela alkohola u vinu</a:t>
            </a:r>
          </a:p>
        </p:txBody>
      </p:sp>
      <p:sp>
        <p:nvSpPr>
          <p:cNvPr id="42" name="m!!accent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267" y="11568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24" y="2113280"/>
            <a:ext cx="35204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29AB9-8C6B-37BE-6057-F1A5CBDF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645" y="2354199"/>
            <a:ext cx="3666744" cy="34613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/>
              <a:t>Vino </a:t>
            </a:r>
            <a:r>
              <a:rPr lang="en-US" sz="1800" dirty="0" err="1"/>
              <a:t>sadrži</a:t>
            </a:r>
            <a:r>
              <a:rPr lang="en-US" sz="1800" dirty="0"/>
              <a:t> po </a:t>
            </a:r>
            <a:r>
              <a:rPr lang="en-US" sz="1800" dirty="0" err="1"/>
              <a:t>udjelu</a:t>
            </a:r>
            <a:r>
              <a:rPr lang="en-US" sz="1800" dirty="0"/>
              <a:t> </a:t>
            </a:r>
            <a:r>
              <a:rPr lang="en-US" sz="1800" dirty="0" err="1"/>
              <a:t>najviše</a:t>
            </a:r>
            <a:r>
              <a:rPr lang="en-US" sz="1800" dirty="0"/>
              <a:t> </a:t>
            </a:r>
            <a:r>
              <a:rPr lang="en-US" sz="1800" dirty="0" err="1"/>
              <a:t>etanola</a:t>
            </a:r>
            <a:r>
              <a:rPr lang="en-US" sz="1800" dirty="0"/>
              <a:t>, a </a:t>
            </a:r>
            <a:r>
              <a:rPr lang="en-US" sz="1800" dirty="0" err="1"/>
              <a:t>osim</a:t>
            </a:r>
            <a:r>
              <a:rPr lang="en-US" sz="1800" dirty="0"/>
              <a:t> </a:t>
            </a:r>
            <a:r>
              <a:rPr lang="en-US" sz="1800" dirty="0" err="1"/>
              <a:t>njega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zastupljeni</a:t>
            </a:r>
            <a:r>
              <a:rPr lang="en-US" sz="1800" dirty="0"/>
              <a:t> </a:t>
            </a:r>
            <a:r>
              <a:rPr lang="en-US" sz="1800" dirty="0" err="1"/>
              <a:t>i</a:t>
            </a:r>
            <a:r>
              <a:rPr lang="en-US" sz="1800" dirty="0"/>
              <a:t> </a:t>
            </a:r>
            <a:r>
              <a:rPr lang="en-US" sz="1800" dirty="0" err="1"/>
              <a:t>glicerol</a:t>
            </a:r>
            <a:r>
              <a:rPr lang="en-US" sz="1800" dirty="0"/>
              <a:t>, </a:t>
            </a:r>
            <a:r>
              <a:rPr lang="en-US" sz="1800" dirty="0" err="1"/>
              <a:t>metanol</a:t>
            </a:r>
            <a:r>
              <a:rPr lang="en-US" sz="1800" dirty="0"/>
              <a:t>, sorbitol, </a:t>
            </a:r>
            <a:r>
              <a:rPr lang="en-US" sz="1800" dirty="0" err="1"/>
              <a:t>viši</a:t>
            </a:r>
            <a:r>
              <a:rPr lang="en-US" sz="1800" dirty="0"/>
              <a:t> </a:t>
            </a:r>
            <a:r>
              <a:rPr lang="en-US" sz="1800" dirty="0" err="1"/>
              <a:t>alkoholi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-</a:t>
            </a:r>
            <a:r>
              <a:rPr lang="en-US" sz="1800" dirty="0" err="1"/>
              <a:t>metoda</a:t>
            </a:r>
            <a:r>
              <a:rPr lang="en-US" sz="1800" dirty="0"/>
              <a:t> </a:t>
            </a:r>
            <a:r>
              <a:rPr lang="en-US" sz="1800" dirty="0" err="1"/>
              <a:t>destilacije</a:t>
            </a:r>
          </a:p>
          <a:p>
            <a:pPr marL="0" indent="0">
              <a:buNone/>
            </a:pPr>
            <a:r>
              <a:rPr lang="en-US" sz="1800" dirty="0"/>
              <a:t>-</a:t>
            </a:r>
            <a:r>
              <a:rPr lang="en-US" sz="1800" dirty="0" err="1"/>
              <a:t>pomoću</a:t>
            </a:r>
            <a:r>
              <a:rPr lang="en-US" sz="1800" dirty="0"/>
              <a:t> </a:t>
            </a:r>
            <a:r>
              <a:rPr lang="en-US" sz="1800" dirty="0" err="1"/>
              <a:t>aerometra</a:t>
            </a:r>
          </a:p>
          <a:p>
            <a:pPr marL="0" indent="0">
              <a:buNone/>
            </a:pPr>
            <a:r>
              <a:rPr lang="en-US" sz="1800" dirty="0"/>
              <a:t>-</a:t>
            </a:r>
            <a:r>
              <a:rPr lang="en-US" sz="1800" dirty="0" err="1"/>
              <a:t>piknometrijska</a:t>
            </a:r>
            <a:r>
              <a:rPr lang="en-US" sz="1800" dirty="0"/>
              <a:t> </a:t>
            </a:r>
            <a:r>
              <a:rPr lang="en-US" sz="1800" dirty="0" err="1"/>
              <a:t>metoda</a:t>
            </a:r>
          </a:p>
          <a:p>
            <a:pPr marL="0" indent="0">
              <a:buNone/>
            </a:pPr>
            <a:r>
              <a:rPr lang="en-US" sz="1800" dirty="0"/>
              <a:t>-8,5 – 15 % vol.</a:t>
            </a:r>
          </a:p>
        </p:txBody>
      </p:sp>
    </p:spTree>
    <p:extLst>
      <p:ext uri="{BB962C8B-B14F-4D97-AF65-F5344CB8AC3E}">
        <p14:creationId xmlns:p14="http://schemas.microsoft.com/office/powerpoint/2010/main" val="1346372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DF414-BAE5-B42B-0CC0-DD3B123D8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 r="35307"/>
          <a:stretch/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F0065-E702-EBAF-851E-0F598BE2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/>
              <a:t>Određivanje slobodnog i ukupnog SO2 u vinu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B07E5-9A04-746B-F78F-E1EFB6972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SO</a:t>
            </a:r>
            <a:r>
              <a:rPr lang="en-US" sz="1700" baseline="-25000"/>
              <a:t>2  </a:t>
            </a:r>
            <a:r>
              <a:rPr lang="en-US" sz="1700"/>
              <a:t>-antioksidant, antiseptik, koagulant</a:t>
            </a:r>
          </a:p>
          <a:p>
            <a:r>
              <a:rPr lang="en-US" sz="1700"/>
              <a:t>Ukupni SO</a:t>
            </a:r>
            <a:r>
              <a:rPr lang="en-US" sz="1700" baseline="-25000"/>
              <a:t>2</a:t>
            </a:r>
            <a:r>
              <a:rPr lang="en-US" sz="1700"/>
              <a:t>= vezani SO</a:t>
            </a:r>
            <a:r>
              <a:rPr lang="en-US" sz="1700" baseline="-25000"/>
              <a:t>2</a:t>
            </a:r>
            <a:r>
              <a:rPr lang="en-US" sz="1700"/>
              <a:t> + slobodni SO</a:t>
            </a:r>
            <a:r>
              <a:rPr lang="en-US" sz="1700" baseline="-25000"/>
              <a:t>2</a:t>
            </a:r>
          </a:p>
          <a:p>
            <a:r>
              <a:rPr lang="en-US" sz="1700"/>
              <a:t>Određuje se po Ripperu – jodometrijski</a:t>
            </a:r>
          </a:p>
          <a:p>
            <a:r>
              <a:rPr lang="en-US" sz="1700"/>
              <a:t>Bijela vina: 210 mg/L- 40 mg/L</a:t>
            </a:r>
          </a:p>
          <a:p>
            <a:r>
              <a:rPr lang="en-US" sz="1700"/>
              <a:t>Crna vina:160 mg/L - 30 mg/L</a:t>
            </a:r>
          </a:p>
        </p:txBody>
      </p:sp>
    </p:spTree>
    <p:extLst>
      <p:ext uri="{BB962C8B-B14F-4D97-AF65-F5344CB8AC3E}">
        <p14:creationId xmlns:p14="http://schemas.microsoft.com/office/powerpoint/2010/main" val="94194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03DDB2E-68A6-4B69-8803-0A52B5921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4FFCC-18BE-2501-EEAA-6A3C8B66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014" y="856271"/>
            <a:ext cx="4038168" cy="1645139"/>
          </a:xfrm>
        </p:spPr>
        <p:txBody>
          <a:bodyPr anchor="b">
            <a:normAutofit/>
          </a:bodyPr>
          <a:lstStyle/>
          <a:p>
            <a:r>
              <a:rPr lang="en-US" sz="3800"/>
              <a:t>Određivanje pH vina</a:t>
            </a:r>
          </a:p>
        </p:txBody>
      </p:sp>
      <p:pic>
        <p:nvPicPr>
          <p:cNvPr id="8" name="Picture 7" descr="A person and person in a lab coat&#10;&#10;Description automatically generated">
            <a:extLst>
              <a:ext uri="{FF2B5EF4-FFF2-40B4-BE49-F238E27FC236}">
                <a16:creationId xmlns:a16="http://schemas.microsoft.com/office/drawing/2014/main" id="{805FEBD2-CE4B-D911-5793-3AE52FC01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4" r="31140" b="4"/>
          <a:stretch/>
        </p:blipFill>
        <p:spPr>
          <a:xfrm rot="5400000">
            <a:off x="865515" y="138264"/>
            <a:ext cx="2070529" cy="2996282"/>
          </a:xfrm>
          <a:prstGeom prst="rect">
            <a:avLst/>
          </a:prstGeom>
        </p:spPr>
      </p:pic>
      <p:pic>
        <p:nvPicPr>
          <p:cNvPr id="5" name="Picture 4" descr="A person and person looking at a glass wall&#10;&#10;Description automatically generated">
            <a:extLst>
              <a:ext uri="{FF2B5EF4-FFF2-40B4-BE49-F238E27FC236}">
                <a16:creationId xmlns:a16="http://schemas.microsoft.com/office/drawing/2014/main" id="{5BB0BAE0-3708-8F08-6671-80DA644FC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0" r="4" b="5571"/>
          <a:stretch/>
        </p:blipFill>
        <p:spPr>
          <a:xfrm>
            <a:off x="402639" y="2772258"/>
            <a:ext cx="2996282" cy="3409078"/>
          </a:xfrm>
          <a:prstGeom prst="rect">
            <a:avLst/>
          </a:prstGeom>
        </p:spPr>
      </p:pic>
      <p:pic>
        <p:nvPicPr>
          <p:cNvPr id="7" name="Picture 6" descr="A person pouring liquid into a glass container&#10;&#10;Description automatically generated">
            <a:extLst>
              <a:ext uri="{FF2B5EF4-FFF2-40B4-BE49-F238E27FC236}">
                <a16:creationId xmlns:a16="http://schemas.microsoft.com/office/drawing/2014/main" id="{580815DD-5E13-AB32-C5E3-B8BF6E54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03" r="-1" b="3009"/>
          <a:stretch/>
        </p:blipFill>
        <p:spPr>
          <a:xfrm>
            <a:off x="3499525" y="601141"/>
            <a:ext cx="3514226" cy="33027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36709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2012" y="2712821"/>
            <a:ext cx="3975945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D538941E-4281-B4E7-5915-AD5B6984C4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407" r="-1" b="12147"/>
          <a:stretch/>
        </p:blipFill>
        <p:spPr>
          <a:xfrm>
            <a:off x="3499525" y="4005064"/>
            <a:ext cx="3514226" cy="21762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8B7AC-B59E-34D9-E329-83785E4E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014" y="2942520"/>
            <a:ext cx="4038168" cy="32458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pH metar -uređaj</a:t>
            </a:r>
          </a:p>
          <a:p>
            <a:r>
              <a:rPr lang="en-US" sz="1800"/>
              <a:t>pH vrijednost se dobiva kao negativni  logaritam množinske koncentracije vodikovih iona u otopini -vinu</a:t>
            </a:r>
          </a:p>
        </p:txBody>
      </p:sp>
    </p:spTree>
    <p:extLst>
      <p:ext uri="{BB962C8B-B14F-4D97-AF65-F5344CB8AC3E}">
        <p14:creationId xmlns:p14="http://schemas.microsoft.com/office/powerpoint/2010/main" val="459611204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1B2C2F"/>
      </a:dk2>
      <a:lt2>
        <a:srgbClr val="F2F0F3"/>
      </a:lt2>
      <a:accent1>
        <a:srgbClr val="63B420"/>
      </a:accent1>
      <a:accent2>
        <a:srgbClr val="1ABA14"/>
      </a:accent2>
      <a:accent3>
        <a:srgbClr val="21B85A"/>
      </a:accent3>
      <a:accent4>
        <a:srgbClr val="14B695"/>
      </a:accent4>
      <a:accent5>
        <a:srgbClr val="25AED3"/>
      </a:accent5>
      <a:accent6>
        <a:srgbClr val="175ED5"/>
      </a:accent6>
      <a:hlink>
        <a:srgbClr val="9355C6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AccentBoxVTI</vt:lpstr>
      <vt:lpstr>ANALIZA VINA</vt:lpstr>
      <vt:lpstr>Uvod</vt:lpstr>
      <vt:lpstr>Cilj istraživanja</vt:lpstr>
      <vt:lpstr>Fizikalno-kemijska analiza vina</vt:lpstr>
      <vt:lpstr>Određivanje ukupnih kiselina</vt:lpstr>
      <vt:lpstr>Određivanje hlapivih kiselina u vinu</vt:lpstr>
      <vt:lpstr>Određivanje udjela alkohola u vinu</vt:lpstr>
      <vt:lpstr>Određivanje slobodnog i ukupnog SO2 u vinu</vt:lpstr>
      <vt:lpstr>Određivanje pH vina</vt:lpstr>
      <vt:lpstr>Organoleptičko ocjenjivanje vina</vt:lpstr>
      <vt:lpstr>Organoleptičko ocjenjivanje vina-izgled</vt:lpstr>
      <vt:lpstr>Organoleptičko ocjenjivanje vina-miris</vt:lpstr>
      <vt:lpstr>Organoleptičko ocjenjivanje vina-okus</vt:lpstr>
      <vt:lpstr>Rezultati kakvoće ispitivani kod Kujundžuše bijele </vt:lpstr>
      <vt:lpstr>Rezultati kakvoće ispitivani kod Trnjka crnog</vt:lpstr>
      <vt:lpstr>Ekološki tehničar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537</cp:revision>
  <dcterms:created xsi:type="dcterms:W3CDTF">2024-04-07T14:20:26Z</dcterms:created>
  <dcterms:modified xsi:type="dcterms:W3CDTF">2024-04-07T19:50:13Z</dcterms:modified>
</cp:coreProperties>
</file>