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6" r:id="rId5"/>
    <p:sldId id="258" r:id="rId6"/>
    <p:sldId id="260" r:id="rId7"/>
    <p:sldId id="264" r:id="rId8"/>
    <p:sldId id="259" r:id="rId9"/>
    <p:sldId id="265" r:id="rId10"/>
    <p:sldId id="262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o-goal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BBsv0QyscE" TargetMode="External"/><Relationship Id="rId2" Type="http://schemas.openxmlformats.org/officeDocument/2006/relationships/hyperlink" Target="https://youtu.be/5gWGP34-4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7BP9n6g1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4B1CD-6F17-4D61-91C1-66B734BD5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200" dirty="0" err="1"/>
              <a:t>Erasmus</a:t>
            </a:r>
            <a:r>
              <a:rPr lang="hr-HR" sz="3200" dirty="0"/>
              <a:t>+ KA1 projekt UHSR-a „Inovativni ravnatelji za zelenu i digitalnu transformaciju škola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D247DA-B0AC-41F5-BFDA-D63E6E322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Drago Mihaljević, prof.</a:t>
            </a:r>
          </a:p>
        </p:txBody>
      </p:sp>
    </p:spTree>
    <p:extLst>
      <p:ext uri="{BB962C8B-B14F-4D97-AF65-F5344CB8AC3E}">
        <p14:creationId xmlns:p14="http://schemas.microsoft.com/office/powerpoint/2010/main" val="22299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331D96-499F-4F59-847E-621A328F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637563"/>
            <a:ext cx="10972800" cy="5658374"/>
          </a:xfrm>
          <a:prstGeom prst="rect">
            <a:avLst/>
          </a:prstGeom>
        </p:spPr>
      </p:pic>
      <p:sp>
        <p:nvSpPr>
          <p:cNvPr id="3" name="AutoShape 2" descr="https://v1.padlet.pics/3/image.webp?t=c_limit%2Cdpr_1%2Ch_797%2Cw_1286&amp;url=https%3A%2F%2Fu1.padletusercontent.com%2Fuploads%2Fpadlet-uploads%2F1833999655%2F7d0cb1a5c745ac016aed33a9b80c2965%2Fimage.png%3Fexpiry_token%3D5WaHZRdGG3LkUVQGy3SZ-zdRtq89aJeottSBaF_Hii8EGDVBG-vnLc5ZfL_2GiKosWMOCkHArMcc8LorETHcZ7z_bdOHxUbuVoX9dfEENLH5MlmqBXuNDwUKbhY_apDaafw2qVTrNSs68jFdMt0f6ASqnCP0G4Q6yZF5EkB8ZGIqyZKB3hcdXODFVoT3iODMM0szsYzJHFNfS6m_voMSzg%3D%3D">
            <a:extLst>
              <a:ext uri="{FF2B5EF4-FFF2-40B4-BE49-F238E27FC236}">
                <a16:creationId xmlns:a16="http://schemas.microsoft.com/office/drawing/2014/main" id="{61723854-5857-4F23-9BE0-03B83AAAC8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77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7164C-4D43-4A0A-AA98-A51CBD24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Sustainable</a:t>
            </a:r>
            <a:r>
              <a:rPr lang="hr-HR" dirty="0"/>
              <a:t> development </a:t>
            </a:r>
            <a:r>
              <a:rPr lang="hr-HR" dirty="0" err="1"/>
              <a:t>goals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E398A3-7CAB-4156-A09B-E8EB5815E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https://go-goals.org/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46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180BF2C-FF11-4990-8C30-A46F629C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68" y="595618"/>
            <a:ext cx="5276676" cy="566256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E85D24A-7A0C-4D84-BA44-953E175F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44" y="595618"/>
            <a:ext cx="5953388" cy="5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D30D6-ACD9-4CED-BDB4-9FA7A402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dalje?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AAE6BA-B07B-4D7C-A0DC-32A595FB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Osnivanje ekološkog kluba u Srednjoj školi Tina Ujevića</a:t>
            </a:r>
          </a:p>
          <a:p>
            <a:r>
              <a:rPr lang="hr-HR" dirty="0"/>
              <a:t>Razne ekološke akcije u školi</a:t>
            </a:r>
          </a:p>
          <a:p>
            <a:r>
              <a:rPr lang="hr-HR"/>
              <a:t>Ekološke </a:t>
            </a:r>
            <a:r>
              <a:rPr lang="hr-HR" dirty="0"/>
              <a:t>akcije u suradnji sa lokalnom zajednicom</a:t>
            </a:r>
          </a:p>
        </p:txBody>
      </p:sp>
    </p:spTree>
    <p:extLst>
      <p:ext uri="{BB962C8B-B14F-4D97-AF65-F5344CB8AC3E}">
        <p14:creationId xmlns:p14="http://schemas.microsoft.com/office/powerpoint/2010/main" val="58097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91124-3BBE-4273-9AE9-AFD0E146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Environmental</a:t>
            </a:r>
            <a:r>
              <a:rPr lang="hr-HR" sz="2800" dirty="0"/>
              <a:t> </a:t>
            </a:r>
            <a:r>
              <a:rPr lang="hr-HR" sz="2800" dirty="0" err="1"/>
              <a:t>Education</a:t>
            </a:r>
            <a:r>
              <a:rPr lang="hr-HR" sz="2800" dirty="0"/>
              <a:t>: </a:t>
            </a:r>
            <a:r>
              <a:rPr lang="hr-HR" sz="2800" dirty="0" err="1"/>
              <a:t>Learning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Acting</a:t>
            </a:r>
            <a:r>
              <a:rPr lang="hr-HR" sz="2800" dirty="0"/>
              <a:t> for a </a:t>
            </a:r>
            <a:r>
              <a:rPr lang="hr-HR" sz="2800" dirty="0" err="1"/>
              <a:t>Better</a:t>
            </a:r>
            <a:r>
              <a:rPr lang="hr-HR" sz="2800" dirty="0"/>
              <a:t> Future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7D0AC1-448F-4C87-B267-DF64BB0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 projekta je osnažiti ravnatelje za provedbu ekološke transformacije škole i pozitivan utjecaj na školu i kako razviti inicijativu kod učenika.</a:t>
            </a:r>
          </a:p>
          <a:p>
            <a:r>
              <a:rPr lang="hr-HR" dirty="0"/>
              <a:t>Strukturirani tečaj – </a:t>
            </a:r>
            <a:r>
              <a:rPr lang="hr-HR" dirty="0" err="1"/>
              <a:t>Europass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 </a:t>
            </a:r>
            <a:r>
              <a:rPr lang="hr-HR" dirty="0" err="1"/>
              <a:t>academy</a:t>
            </a:r>
            <a:r>
              <a:rPr lang="hr-HR" dirty="0"/>
              <a:t> (21.04.2025. – 26.04.2025., Firenca) </a:t>
            </a:r>
          </a:p>
          <a:p>
            <a:r>
              <a:rPr lang="hr-HR" dirty="0"/>
              <a:t> Na tečaju su obrađeni glavni pojmovi i pitanja vezana za ekologiju zahvaljujući promišljanjima o ulozi obrazovanja u ekološkoj svijesti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089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46331F7-28F4-40FD-841A-6ECC16DD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6" y="620785"/>
            <a:ext cx="10956021" cy="5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2E6D0A-BABF-422F-A7A5-9942F290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526473"/>
            <a:ext cx="3620655" cy="572654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5FEB43D-1183-45F8-98FE-C92E2E7E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08" y="526473"/>
            <a:ext cx="3620655" cy="57265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37DE376-A543-4AA7-8E18-7CB25BAE1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76" y="526472"/>
            <a:ext cx="3777646" cy="57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51FC3-FE89-47B5-97B3-3ECE5B03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Klimatske promjene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3D37BE-6247-4117-BCAA-76A8E8559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https://youtu.be/5gWGP34-4tY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https://youtu.be/jBBsv0QyscE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23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90B93DB-3FB4-40CA-B1A2-424E3A3A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9" y="629174"/>
            <a:ext cx="10997967" cy="5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E1A5C-AECF-4372-8B05-5D2A24B1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thinking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B6BEEA-7BC4-4FFF-BD3A-DFD542E73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System </a:t>
            </a:r>
            <a:r>
              <a:rPr lang="hr-HR" dirty="0" err="1"/>
              <a:t>thinking</a:t>
            </a:r>
            <a:r>
              <a:rPr lang="hr-HR" dirty="0"/>
              <a:t> je način razumijevanja složenosti svijeta gledajući na njega u smislu cjelina i odnosa, umjesto da ga razdvajamo na dijelove.</a:t>
            </a:r>
          </a:p>
          <a:p>
            <a:r>
              <a:rPr lang="hr-HR" dirty="0"/>
              <a:t>Sustav je skup povezanih komponenti koje rade zajedno u određenom okruženju kako bi izvršile bilo koje funkcije potrebne za postizanje cilja sustava.</a:t>
            </a:r>
          </a:p>
          <a:p>
            <a:r>
              <a:rPr lang="hr-HR" dirty="0">
                <a:hlinkClick r:id="rId2"/>
              </a:rPr>
              <a:t>https://youtu.be/17BP9n6g1F0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832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9DB3D5-FC1E-4645-BEE6-1344E3B2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6" y="620785"/>
            <a:ext cx="11006357" cy="56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CC4D60E-F939-4912-A21F-97119CFB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508000"/>
            <a:ext cx="11203708" cy="57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188</Words>
  <Application>Microsoft Office PowerPoint</Application>
  <PresentationFormat>Široki zaslon</PresentationFormat>
  <Paragraphs>21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Organski</vt:lpstr>
      <vt:lpstr>Erasmus+ KA1 projekt UHSR-a „Inovativni ravnatelji za zelenu i digitalnu transformaciju škola</vt:lpstr>
      <vt:lpstr>Environmental Education: Learning and Acting for a Better Future</vt:lpstr>
      <vt:lpstr>PowerPoint prezentacija</vt:lpstr>
      <vt:lpstr>PowerPoint prezentacija</vt:lpstr>
      <vt:lpstr>Klimatske promjene</vt:lpstr>
      <vt:lpstr>PowerPoint prezentacija</vt:lpstr>
      <vt:lpstr>System thinking</vt:lpstr>
      <vt:lpstr>PowerPoint prezentacija</vt:lpstr>
      <vt:lpstr>PowerPoint prezentacija</vt:lpstr>
      <vt:lpstr>PowerPoint prezentacija</vt:lpstr>
      <vt:lpstr>Sustainable development goals</vt:lpstr>
      <vt:lpstr>PowerPoint prezentacija</vt:lpstr>
      <vt:lpstr>Što dalje?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18</cp:revision>
  <dcterms:created xsi:type="dcterms:W3CDTF">2025-05-08T07:00:35Z</dcterms:created>
  <dcterms:modified xsi:type="dcterms:W3CDTF">2025-05-26T16:21:32Z</dcterms:modified>
</cp:coreProperties>
</file>